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072AE-5B14-4CF2-B3CB-1F2A34AD6C7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6196D-C308-49D3-8005-BD792F055665}">
      <dgm:prSet/>
      <dgm:spPr/>
      <dgm:t>
        <a:bodyPr/>
        <a:lstStyle/>
        <a:p>
          <a:pPr rtl="0"/>
          <a:r>
            <a:rPr lang="en-US" dirty="0"/>
            <a:t>Year 1: Parental selection and crossing</a:t>
          </a:r>
        </a:p>
      </dgm:t>
    </dgm:pt>
    <dgm:pt modelId="{A7D35BD7-1672-4DED-8FEA-BE977E1873B2}" type="parTrans" cxnId="{6457BAE5-8716-4AA2-9785-65B056203365}">
      <dgm:prSet/>
      <dgm:spPr/>
      <dgm:t>
        <a:bodyPr/>
        <a:lstStyle/>
        <a:p>
          <a:endParaRPr lang="en-US"/>
        </a:p>
      </dgm:t>
    </dgm:pt>
    <dgm:pt modelId="{0D8CE6CB-A0C2-404B-843C-3376624A3A04}" type="sibTrans" cxnId="{6457BAE5-8716-4AA2-9785-65B056203365}">
      <dgm:prSet/>
      <dgm:spPr/>
      <dgm:t>
        <a:bodyPr/>
        <a:lstStyle/>
        <a:p>
          <a:endParaRPr lang="en-US"/>
        </a:p>
      </dgm:t>
    </dgm:pt>
    <dgm:pt modelId="{DF27B2FA-A2AA-410F-A9DF-77E2950FE610}">
      <dgm:prSet/>
      <dgm:spPr/>
      <dgm:t>
        <a:bodyPr/>
        <a:lstStyle/>
        <a:p>
          <a:pPr rtl="0"/>
          <a:r>
            <a:rPr lang="en-US" dirty="0"/>
            <a:t>Based on breeding objectives</a:t>
          </a:r>
        </a:p>
      </dgm:t>
    </dgm:pt>
    <dgm:pt modelId="{EC85244B-08C3-4858-BAE8-BB874587958C}" type="parTrans" cxnId="{845DB185-1CE0-4C0B-A777-AE95130F354C}">
      <dgm:prSet/>
      <dgm:spPr/>
      <dgm:t>
        <a:bodyPr/>
        <a:lstStyle/>
        <a:p>
          <a:endParaRPr lang="en-US"/>
        </a:p>
      </dgm:t>
    </dgm:pt>
    <dgm:pt modelId="{27A78158-4268-4B2B-84B1-E6B65CC2EF7C}" type="sibTrans" cxnId="{845DB185-1CE0-4C0B-A777-AE95130F354C}">
      <dgm:prSet/>
      <dgm:spPr/>
      <dgm:t>
        <a:bodyPr/>
        <a:lstStyle/>
        <a:p>
          <a:endParaRPr lang="en-US"/>
        </a:p>
      </dgm:t>
    </dgm:pt>
    <dgm:pt modelId="{471978DF-D121-4332-8FCE-8BD7DD8A034E}">
      <dgm:prSet/>
      <dgm:spPr/>
      <dgm:t>
        <a:bodyPr/>
        <a:lstStyle/>
        <a:p>
          <a:pPr rtl="0"/>
          <a:r>
            <a:rPr lang="en-US" dirty="0"/>
            <a:t>Year 2: Early selection</a:t>
          </a:r>
        </a:p>
      </dgm:t>
    </dgm:pt>
    <dgm:pt modelId="{4A9A86F8-B243-4475-95AA-EF2721385F95}" type="parTrans" cxnId="{AE308F61-BB8F-4081-9E6A-75C8C4AEC84E}">
      <dgm:prSet/>
      <dgm:spPr/>
      <dgm:t>
        <a:bodyPr/>
        <a:lstStyle/>
        <a:p>
          <a:endParaRPr lang="en-US"/>
        </a:p>
      </dgm:t>
    </dgm:pt>
    <dgm:pt modelId="{FAED86E5-7A47-4046-B546-8AAEE695A001}" type="sibTrans" cxnId="{AE308F61-BB8F-4081-9E6A-75C8C4AEC84E}">
      <dgm:prSet/>
      <dgm:spPr/>
      <dgm:t>
        <a:bodyPr/>
        <a:lstStyle/>
        <a:p>
          <a:endParaRPr lang="en-US"/>
        </a:p>
      </dgm:t>
    </dgm:pt>
    <dgm:pt modelId="{CFBC28D1-5544-40CA-9A8B-42C2A1AB13E1}">
      <dgm:prSet/>
      <dgm:spPr/>
      <dgm:t>
        <a:bodyPr/>
        <a:lstStyle/>
        <a:p>
          <a:pPr rtl="0"/>
          <a:r>
            <a:rPr lang="en-US" dirty="0"/>
            <a:t>Greenhouse screening</a:t>
          </a:r>
        </a:p>
      </dgm:t>
    </dgm:pt>
    <dgm:pt modelId="{F7A68018-FD2B-459E-9B75-3A0F88F3431F}" type="parTrans" cxnId="{64C0E817-E89D-46E9-83BF-59EAF6B3B923}">
      <dgm:prSet/>
      <dgm:spPr/>
      <dgm:t>
        <a:bodyPr/>
        <a:lstStyle/>
        <a:p>
          <a:endParaRPr lang="en-US"/>
        </a:p>
      </dgm:t>
    </dgm:pt>
    <dgm:pt modelId="{FC2308E7-EF98-4F69-BE01-43E46A6E9D8E}" type="sibTrans" cxnId="{64C0E817-E89D-46E9-83BF-59EAF6B3B923}">
      <dgm:prSet/>
      <dgm:spPr/>
      <dgm:t>
        <a:bodyPr/>
        <a:lstStyle/>
        <a:p>
          <a:endParaRPr lang="en-US"/>
        </a:p>
      </dgm:t>
    </dgm:pt>
    <dgm:pt modelId="{20012609-A44E-4B04-9095-E828EA899906}">
      <dgm:prSet/>
      <dgm:spPr/>
      <dgm:t>
        <a:bodyPr/>
        <a:lstStyle/>
        <a:p>
          <a:pPr rtl="0"/>
          <a:r>
            <a:rPr lang="en-US" dirty="0"/>
            <a:t>High density field screening</a:t>
          </a:r>
        </a:p>
      </dgm:t>
    </dgm:pt>
    <dgm:pt modelId="{5ED99322-D83F-4089-8ED9-31B0173F70EB}" type="parTrans" cxnId="{43CE3F70-064B-4CC4-A8D1-C6DD61829180}">
      <dgm:prSet/>
      <dgm:spPr/>
      <dgm:t>
        <a:bodyPr/>
        <a:lstStyle/>
        <a:p>
          <a:endParaRPr lang="en-US"/>
        </a:p>
      </dgm:t>
    </dgm:pt>
    <dgm:pt modelId="{4DDAEFB5-B162-42B4-93E6-BCA8A6349188}" type="sibTrans" cxnId="{43CE3F70-064B-4CC4-A8D1-C6DD61829180}">
      <dgm:prSet/>
      <dgm:spPr/>
      <dgm:t>
        <a:bodyPr/>
        <a:lstStyle/>
        <a:p>
          <a:endParaRPr lang="en-US"/>
        </a:p>
      </dgm:t>
    </dgm:pt>
    <dgm:pt modelId="{03E059D6-F99D-4918-955B-01E017714A50}">
      <dgm:prSet/>
      <dgm:spPr/>
      <dgm:t>
        <a:bodyPr/>
        <a:lstStyle/>
        <a:p>
          <a:pPr rtl="0"/>
          <a:r>
            <a:rPr lang="en-US" dirty="0"/>
            <a:t>10% selection rate</a:t>
          </a:r>
        </a:p>
      </dgm:t>
    </dgm:pt>
    <dgm:pt modelId="{01907509-810A-4B72-A77B-0CE164FA0A10}" type="parTrans" cxnId="{51DE1B0F-F783-4B28-B830-E14484892BB3}">
      <dgm:prSet/>
      <dgm:spPr/>
      <dgm:t>
        <a:bodyPr/>
        <a:lstStyle/>
        <a:p>
          <a:endParaRPr lang="en-US"/>
        </a:p>
      </dgm:t>
    </dgm:pt>
    <dgm:pt modelId="{43B65A4A-9513-4250-BC83-BF21CEE0B3E6}" type="sibTrans" cxnId="{51DE1B0F-F783-4B28-B830-E14484892BB3}">
      <dgm:prSet/>
      <dgm:spPr/>
      <dgm:t>
        <a:bodyPr/>
        <a:lstStyle/>
        <a:p>
          <a:endParaRPr lang="en-US"/>
        </a:p>
      </dgm:t>
    </dgm:pt>
    <dgm:pt modelId="{3793C969-F2D9-42D6-A3F8-DDD4F5E1AE32}">
      <dgm:prSet/>
      <dgm:spPr/>
      <dgm:t>
        <a:bodyPr/>
        <a:lstStyle/>
        <a:p>
          <a:pPr rtl="0"/>
          <a:r>
            <a:rPr lang="en-US" dirty="0"/>
            <a:t>Years 3,4,5: Intermediate selection</a:t>
          </a:r>
        </a:p>
      </dgm:t>
    </dgm:pt>
    <dgm:pt modelId="{50230EAF-FC60-4F3C-AE04-337188B61E91}" type="parTrans" cxnId="{1D62DEAA-50E2-40CF-A65C-E5A118249A81}">
      <dgm:prSet/>
      <dgm:spPr/>
      <dgm:t>
        <a:bodyPr/>
        <a:lstStyle/>
        <a:p>
          <a:endParaRPr lang="en-US"/>
        </a:p>
      </dgm:t>
    </dgm:pt>
    <dgm:pt modelId="{86C3B732-F2F7-4E94-9082-70952421BF85}" type="sibTrans" cxnId="{1D62DEAA-50E2-40CF-A65C-E5A118249A81}">
      <dgm:prSet/>
      <dgm:spPr/>
      <dgm:t>
        <a:bodyPr/>
        <a:lstStyle/>
        <a:p>
          <a:endParaRPr lang="en-US"/>
        </a:p>
      </dgm:t>
    </dgm:pt>
    <dgm:pt modelId="{FAD45E9E-55A9-4024-801C-5B8869E537E8}">
      <dgm:prSet/>
      <dgm:spPr/>
      <dgm:t>
        <a:bodyPr/>
        <a:lstStyle/>
        <a:p>
          <a:pPr rtl="0"/>
          <a:r>
            <a:rPr lang="en-US" dirty="0"/>
            <a:t>Remaining plants transplanted to 18’ trellis</a:t>
          </a:r>
        </a:p>
      </dgm:t>
    </dgm:pt>
    <dgm:pt modelId="{3EAAB35A-0B6A-428F-A171-7F318D14EF2E}" type="parTrans" cxnId="{30B9E52D-E365-4062-874A-9E111047EB66}">
      <dgm:prSet/>
      <dgm:spPr/>
      <dgm:t>
        <a:bodyPr/>
        <a:lstStyle/>
        <a:p>
          <a:endParaRPr lang="en-US"/>
        </a:p>
      </dgm:t>
    </dgm:pt>
    <dgm:pt modelId="{1F7644D5-A541-4558-9DBA-4D6DD0C8F420}" type="sibTrans" cxnId="{30B9E52D-E365-4062-874A-9E111047EB66}">
      <dgm:prSet/>
      <dgm:spPr/>
      <dgm:t>
        <a:bodyPr/>
        <a:lstStyle/>
        <a:p>
          <a:endParaRPr lang="en-US"/>
        </a:p>
      </dgm:t>
    </dgm:pt>
    <dgm:pt modelId="{E795530D-21AA-4337-9F61-12290F10FE20}">
      <dgm:prSet/>
      <dgm:spPr/>
      <dgm:t>
        <a:bodyPr/>
        <a:lstStyle/>
        <a:p>
          <a:pPr rtl="0"/>
          <a:r>
            <a:rPr lang="en-US" dirty="0"/>
            <a:t>1% selection rate</a:t>
          </a:r>
        </a:p>
      </dgm:t>
    </dgm:pt>
    <dgm:pt modelId="{175C71A1-C2F1-424B-A74D-8CA9027FC25F}" type="parTrans" cxnId="{F135769A-67C4-4730-A85C-BAD2D0D6299E}">
      <dgm:prSet/>
      <dgm:spPr/>
      <dgm:t>
        <a:bodyPr/>
        <a:lstStyle/>
        <a:p>
          <a:endParaRPr lang="en-US"/>
        </a:p>
      </dgm:t>
    </dgm:pt>
    <dgm:pt modelId="{66FE2BB0-BBEC-4B1E-BB6A-5BB239049AF7}" type="sibTrans" cxnId="{F135769A-67C4-4730-A85C-BAD2D0D6299E}">
      <dgm:prSet/>
      <dgm:spPr/>
      <dgm:t>
        <a:bodyPr/>
        <a:lstStyle/>
        <a:p>
          <a:endParaRPr lang="en-US"/>
        </a:p>
      </dgm:t>
    </dgm:pt>
    <dgm:pt modelId="{18468A94-5DDE-4525-A5CE-6BCDD3D340E3}">
      <dgm:prSet/>
      <dgm:spPr/>
      <dgm:t>
        <a:bodyPr/>
        <a:lstStyle/>
        <a:p>
          <a:pPr rtl="0"/>
          <a:r>
            <a:rPr lang="en-US" dirty="0"/>
            <a:t>Years 6,7,8: Advanced selection</a:t>
          </a:r>
        </a:p>
      </dgm:t>
    </dgm:pt>
    <dgm:pt modelId="{1AC5C08E-F988-489B-BFA0-CBE9F78B22F7}" type="parTrans" cxnId="{A4E56413-08C7-4E98-8313-B7EC8FA6424E}">
      <dgm:prSet/>
      <dgm:spPr/>
      <dgm:t>
        <a:bodyPr/>
        <a:lstStyle/>
        <a:p>
          <a:endParaRPr lang="en-US"/>
        </a:p>
      </dgm:t>
    </dgm:pt>
    <dgm:pt modelId="{5DBEAF36-05A1-4967-83C0-4DD3C4781F36}" type="sibTrans" cxnId="{A4E56413-08C7-4E98-8313-B7EC8FA6424E}">
      <dgm:prSet/>
      <dgm:spPr/>
      <dgm:t>
        <a:bodyPr/>
        <a:lstStyle/>
        <a:p>
          <a:endParaRPr lang="en-US"/>
        </a:p>
      </dgm:t>
    </dgm:pt>
    <dgm:pt modelId="{C3847975-9EE3-4338-87CD-E7FFBB0E1C24}">
      <dgm:prSet/>
      <dgm:spPr/>
      <dgm:t>
        <a:bodyPr/>
        <a:lstStyle/>
        <a:p>
          <a:pPr rtl="0"/>
          <a:r>
            <a:rPr lang="en-US" dirty="0"/>
            <a:t>Expand selections to multi plant plots</a:t>
          </a:r>
        </a:p>
      </dgm:t>
    </dgm:pt>
    <dgm:pt modelId="{C8EA650E-D55B-45B5-80C8-631EB082E528}" type="parTrans" cxnId="{341BD7FB-4086-4B0A-848D-4DA6C5165656}">
      <dgm:prSet/>
      <dgm:spPr/>
      <dgm:t>
        <a:bodyPr/>
        <a:lstStyle/>
        <a:p>
          <a:endParaRPr lang="en-US"/>
        </a:p>
      </dgm:t>
    </dgm:pt>
    <dgm:pt modelId="{3999203E-0764-44FA-BEBB-E69334FEA325}" type="sibTrans" cxnId="{341BD7FB-4086-4B0A-848D-4DA6C5165656}">
      <dgm:prSet/>
      <dgm:spPr/>
      <dgm:t>
        <a:bodyPr/>
        <a:lstStyle/>
        <a:p>
          <a:endParaRPr lang="en-US"/>
        </a:p>
      </dgm:t>
    </dgm:pt>
    <dgm:pt modelId="{F4D09C44-A266-48E7-85D0-6B5B1B33DD9D}">
      <dgm:prSet/>
      <dgm:spPr/>
      <dgm:t>
        <a:bodyPr/>
        <a:lstStyle/>
        <a:p>
          <a:pPr rtl="0"/>
          <a:r>
            <a:rPr lang="en-US" dirty="0"/>
            <a:t>2% selection rate</a:t>
          </a:r>
        </a:p>
      </dgm:t>
    </dgm:pt>
    <dgm:pt modelId="{F865E3FE-97B8-4ADD-ABC3-8D106D25F977}" type="parTrans" cxnId="{50C564E2-C6B4-4A4F-998B-043076AB7DF9}">
      <dgm:prSet/>
      <dgm:spPr/>
      <dgm:t>
        <a:bodyPr/>
        <a:lstStyle/>
        <a:p>
          <a:endParaRPr lang="en-US"/>
        </a:p>
      </dgm:t>
    </dgm:pt>
    <dgm:pt modelId="{D253ACCC-968F-4DFF-B20E-191847484E2A}" type="sibTrans" cxnId="{50C564E2-C6B4-4A4F-998B-043076AB7DF9}">
      <dgm:prSet/>
      <dgm:spPr/>
      <dgm:t>
        <a:bodyPr/>
        <a:lstStyle/>
        <a:p>
          <a:endParaRPr lang="en-US"/>
        </a:p>
      </dgm:t>
    </dgm:pt>
    <dgm:pt modelId="{C0B6DA55-99D1-4168-81E1-CB702B339C0D}">
      <dgm:prSet/>
      <dgm:spPr/>
      <dgm:t>
        <a:bodyPr/>
        <a:lstStyle/>
        <a:p>
          <a:pPr rtl="0"/>
          <a:r>
            <a:rPr lang="en-US" dirty="0"/>
            <a:t>Years 9,10,11: Elite Trials</a:t>
          </a:r>
        </a:p>
      </dgm:t>
    </dgm:pt>
    <dgm:pt modelId="{B1125D79-9154-4A15-9003-11CD71E0F2F4}" type="parTrans" cxnId="{B47141EF-25EC-4258-9C68-0BDACB4AF98D}">
      <dgm:prSet/>
      <dgm:spPr/>
      <dgm:t>
        <a:bodyPr/>
        <a:lstStyle/>
        <a:p>
          <a:endParaRPr lang="en-US"/>
        </a:p>
      </dgm:t>
    </dgm:pt>
    <dgm:pt modelId="{AB6A4D69-F03C-49B7-AD78-06243DB5FB11}" type="sibTrans" cxnId="{B47141EF-25EC-4258-9C68-0BDACB4AF98D}">
      <dgm:prSet/>
      <dgm:spPr/>
      <dgm:t>
        <a:bodyPr/>
        <a:lstStyle/>
        <a:p>
          <a:endParaRPr lang="en-US"/>
        </a:p>
      </dgm:t>
    </dgm:pt>
    <dgm:pt modelId="{BDAEE85D-20AB-4516-BD13-E26D9356768B}">
      <dgm:prSet/>
      <dgm:spPr/>
      <dgm:t>
        <a:bodyPr/>
        <a:lstStyle/>
        <a:p>
          <a:pPr rtl="0"/>
          <a:r>
            <a:rPr lang="en-US" dirty="0"/>
            <a:t>Selections expanded to commercial trials</a:t>
          </a:r>
        </a:p>
      </dgm:t>
    </dgm:pt>
    <dgm:pt modelId="{BC101E12-EE01-4199-BE96-4B8C60A44C6E}" type="parTrans" cxnId="{E7175ED2-E21C-48C7-83AA-4BE0AD878A55}">
      <dgm:prSet/>
      <dgm:spPr/>
      <dgm:t>
        <a:bodyPr/>
        <a:lstStyle/>
        <a:p>
          <a:endParaRPr lang="en-US"/>
        </a:p>
      </dgm:t>
    </dgm:pt>
    <dgm:pt modelId="{7386A952-F7DA-462F-AA4E-2FD763FCE322}" type="sibTrans" cxnId="{E7175ED2-E21C-48C7-83AA-4BE0AD878A55}">
      <dgm:prSet/>
      <dgm:spPr/>
      <dgm:t>
        <a:bodyPr/>
        <a:lstStyle/>
        <a:p>
          <a:endParaRPr lang="en-US"/>
        </a:p>
      </dgm:t>
    </dgm:pt>
    <dgm:pt modelId="{D18B7570-498B-4DE1-BD3A-95B1D8CD205D}">
      <dgm:prSet/>
      <dgm:spPr/>
      <dgm:t>
        <a:bodyPr/>
        <a:lstStyle/>
        <a:p>
          <a:pPr rtl="0"/>
          <a:r>
            <a:rPr lang="en-US" dirty="0"/>
            <a:t>Selection rate: ?</a:t>
          </a:r>
        </a:p>
      </dgm:t>
    </dgm:pt>
    <dgm:pt modelId="{037D07E4-E6FC-40DE-AB80-731661A70A56}" type="parTrans" cxnId="{0BC0161B-DB96-4997-8268-63E05D72574F}">
      <dgm:prSet/>
      <dgm:spPr/>
      <dgm:t>
        <a:bodyPr/>
        <a:lstStyle/>
        <a:p>
          <a:endParaRPr lang="en-US"/>
        </a:p>
      </dgm:t>
    </dgm:pt>
    <dgm:pt modelId="{765FB73F-ACD3-4FE5-B6E1-FF12250344C2}" type="sibTrans" cxnId="{0BC0161B-DB96-4997-8268-63E05D72574F}">
      <dgm:prSet/>
      <dgm:spPr/>
      <dgm:t>
        <a:bodyPr/>
        <a:lstStyle/>
        <a:p>
          <a:endParaRPr lang="en-US"/>
        </a:p>
      </dgm:t>
    </dgm:pt>
    <dgm:pt modelId="{7D253835-C8C6-4CB6-A671-077A981D9DB5}">
      <dgm:prSet/>
      <dgm:spPr/>
      <dgm:t>
        <a:bodyPr/>
        <a:lstStyle/>
        <a:p>
          <a:pPr rtl="0"/>
          <a:r>
            <a:rPr lang="en-US" dirty="0"/>
            <a:t>Year 11+: Commercialization</a:t>
          </a:r>
        </a:p>
      </dgm:t>
    </dgm:pt>
    <dgm:pt modelId="{620ACEB2-6955-431D-A762-5FCF1ACB3C25}" type="parTrans" cxnId="{B4E38BE7-D3DD-425F-8420-02DF60E942B7}">
      <dgm:prSet/>
      <dgm:spPr/>
      <dgm:t>
        <a:bodyPr/>
        <a:lstStyle/>
        <a:p>
          <a:endParaRPr lang="en-US"/>
        </a:p>
      </dgm:t>
    </dgm:pt>
    <dgm:pt modelId="{690D39DE-FD67-4E5B-AE47-A3172DE050A0}" type="sibTrans" cxnId="{B4E38BE7-D3DD-425F-8420-02DF60E942B7}">
      <dgm:prSet/>
      <dgm:spPr/>
      <dgm:t>
        <a:bodyPr/>
        <a:lstStyle/>
        <a:p>
          <a:endParaRPr lang="en-US"/>
        </a:p>
      </dgm:t>
    </dgm:pt>
    <dgm:pt modelId="{6CFC290D-778D-48C6-A144-19C0503241BF}" type="pres">
      <dgm:prSet presAssocID="{E97072AE-5B14-4CF2-B3CB-1F2A34AD6C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1F092F-45EA-43BA-A658-32D3A9B50051}" type="pres">
      <dgm:prSet presAssocID="{6F76196D-C308-49D3-8005-BD792F0556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821C8-B27E-4980-BF9B-6CC0A093B9F5}" type="pres">
      <dgm:prSet presAssocID="{0D8CE6CB-A0C2-404B-843C-3376624A3A0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0765569-333B-4B23-800F-DAB9F0813732}" type="pres">
      <dgm:prSet presAssocID="{0D8CE6CB-A0C2-404B-843C-3376624A3A0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095C59A-F253-431E-9F39-A93AFA70018B}" type="pres">
      <dgm:prSet presAssocID="{471978DF-D121-4332-8FCE-8BD7DD8A03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E380C-2F32-4013-BA61-BBDD9E4E3711}" type="pres">
      <dgm:prSet presAssocID="{FAED86E5-7A47-4046-B546-8AAEE695A00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F09103-DEA3-4726-88F0-7BE9C8858E28}" type="pres">
      <dgm:prSet presAssocID="{FAED86E5-7A47-4046-B546-8AAEE695A00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77CC1B7-734C-4FB1-8B32-DC67D123AAFE}" type="pres">
      <dgm:prSet presAssocID="{3793C969-F2D9-42D6-A3F8-DDD4F5E1AE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7FCAC-5570-4252-A129-90A202E503FF}" type="pres">
      <dgm:prSet presAssocID="{86C3B732-F2F7-4E94-9082-70952421BF8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2F67ACD-C3CD-4228-87D2-3829F822ACCD}" type="pres">
      <dgm:prSet presAssocID="{86C3B732-F2F7-4E94-9082-70952421BF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63CA662-DA9B-4A59-89E2-CF4BBC8F58F9}" type="pres">
      <dgm:prSet presAssocID="{18468A94-5DDE-4525-A5CE-6BCDD3D340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518B-B0FD-4F97-9731-B2D53A2BEAF5}" type="pres">
      <dgm:prSet presAssocID="{5DBEAF36-05A1-4967-83C0-4DD3C4781F3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0D5F829-E4EB-47FB-8E01-6F58CCBE61DF}" type="pres">
      <dgm:prSet presAssocID="{5DBEAF36-05A1-4967-83C0-4DD3C4781F3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C507533-9EAC-4E53-A646-BD7F3332E691}" type="pres">
      <dgm:prSet presAssocID="{C0B6DA55-99D1-4168-81E1-CB702B339C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82061-D941-42FB-B19B-D18509EAC660}" type="pres">
      <dgm:prSet presAssocID="{AB6A4D69-F03C-49B7-AD78-06243DB5FB1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D9A8B06-08C6-4D36-96BC-D553F3297A1A}" type="pres">
      <dgm:prSet presAssocID="{AB6A4D69-F03C-49B7-AD78-06243DB5FB1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61F0F70-2080-4B72-A553-C928602986B3}" type="pres">
      <dgm:prSet presAssocID="{7D253835-C8C6-4CB6-A671-077A981D9D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72E7D-D10F-443A-8276-F0BD7BEF8E71}" type="presOf" srcId="{E97072AE-5B14-4CF2-B3CB-1F2A34AD6C72}" destId="{6CFC290D-778D-48C6-A144-19C0503241BF}" srcOrd="0" destOrd="0" presId="urn:microsoft.com/office/officeart/2005/8/layout/process5"/>
    <dgm:cxn modelId="{B4E38BE7-D3DD-425F-8420-02DF60E942B7}" srcId="{E97072AE-5B14-4CF2-B3CB-1F2A34AD6C72}" destId="{7D253835-C8C6-4CB6-A671-077A981D9DB5}" srcOrd="5" destOrd="0" parTransId="{620ACEB2-6955-431D-A762-5FCF1ACB3C25}" sibTransId="{690D39DE-FD67-4E5B-AE47-A3172DE050A0}"/>
    <dgm:cxn modelId="{51DE1B0F-F783-4B28-B830-E14484892BB3}" srcId="{471978DF-D121-4332-8FCE-8BD7DD8A034E}" destId="{03E059D6-F99D-4918-955B-01E017714A50}" srcOrd="2" destOrd="0" parTransId="{01907509-810A-4B72-A77B-0CE164FA0A10}" sibTransId="{43B65A4A-9513-4250-BC83-BF21CEE0B3E6}"/>
    <dgm:cxn modelId="{AE308F61-BB8F-4081-9E6A-75C8C4AEC84E}" srcId="{E97072AE-5B14-4CF2-B3CB-1F2A34AD6C72}" destId="{471978DF-D121-4332-8FCE-8BD7DD8A034E}" srcOrd="1" destOrd="0" parTransId="{4A9A86F8-B243-4475-95AA-EF2721385F95}" sibTransId="{FAED86E5-7A47-4046-B546-8AAEE695A001}"/>
    <dgm:cxn modelId="{51CB0DFC-4AE3-4EF8-BB05-F040835793C0}" type="presOf" srcId="{AB6A4D69-F03C-49B7-AD78-06243DB5FB11}" destId="{2A382061-D941-42FB-B19B-D18509EAC660}" srcOrd="0" destOrd="0" presId="urn:microsoft.com/office/officeart/2005/8/layout/process5"/>
    <dgm:cxn modelId="{43CE3F70-064B-4CC4-A8D1-C6DD61829180}" srcId="{471978DF-D121-4332-8FCE-8BD7DD8A034E}" destId="{20012609-A44E-4B04-9095-E828EA899906}" srcOrd="1" destOrd="0" parTransId="{5ED99322-D83F-4089-8ED9-31B0173F70EB}" sibTransId="{4DDAEFB5-B162-42B4-93E6-BCA8A6349188}"/>
    <dgm:cxn modelId="{E053F325-C134-481A-9D98-08251B92F5E6}" type="presOf" srcId="{3793C969-F2D9-42D6-A3F8-DDD4F5E1AE32}" destId="{577CC1B7-734C-4FB1-8B32-DC67D123AAFE}" srcOrd="0" destOrd="0" presId="urn:microsoft.com/office/officeart/2005/8/layout/process5"/>
    <dgm:cxn modelId="{F8F56F4B-CDB8-49D4-AB42-06D7EB5DCF08}" type="presOf" srcId="{FAD45E9E-55A9-4024-801C-5B8869E537E8}" destId="{577CC1B7-734C-4FB1-8B32-DC67D123AAFE}" srcOrd="0" destOrd="1" presId="urn:microsoft.com/office/officeart/2005/8/layout/process5"/>
    <dgm:cxn modelId="{51ACA4AF-C022-4DF4-8920-A998590C9121}" type="presOf" srcId="{D18B7570-498B-4DE1-BD3A-95B1D8CD205D}" destId="{CC507533-9EAC-4E53-A646-BD7F3332E691}" srcOrd="0" destOrd="2" presId="urn:microsoft.com/office/officeart/2005/8/layout/process5"/>
    <dgm:cxn modelId="{0B726867-358A-4E9B-8802-80A1728E349C}" type="presOf" srcId="{5DBEAF36-05A1-4967-83C0-4DD3C4781F36}" destId="{60D5F829-E4EB-47FB-8E01-6F58CCBE61DF}" srcOrd="1" destOrd="0" presId="urn:microsoft.com/office/officeart/2005/8/layout/process5"/>
    <dgm:cxn modelId="{6457BAE5-8716-4AA2-9785-65B056203365}" srcId="{E97072AE-5B14-4CF2-B3CB-1F2A34AD6C72}" destId="{6F76196D-C308-49D3-8005-BD792F055665}" srcOrd="0" destOrd="0" parTransId="{A7D35BD7-1672-4DED-8FEA-BE977E1873B2}" sibTransId="{0D8CE6CB-A0C2-404B-843C-3376624A3A04}"/>
    <dgm:cxn modelId="{CE62DD00-7EEB-46E9-A26E-CFBAB18FD31C}" type="presOf" srcId="{AB6A4D69-F03C-49B7-AD78-06243DB5FB11}" destId="{6D9A8B06-08C6-4D36-96BC-D553F3297A1A}" srcOrd="1" destOrd="0" presId="urn:microsoft.com/office/officeart/2005/8/layout/process5"/>
    <dgm:cxn modelId="{33EFC8F2-AF96-4EDB-8771-816B95994B95}" type="presOf" srcId="{5DBEAF36-05A1-4967-83C0-4DD3C4781F36}" destId="{DE3B518B-B0FD-4F97-9731-B2D53A2BEAF5}" srcOrd="0" destOrd="0" presId="urn:microsoft.com/office/officeart/2005/8/layout/process5"/>
    <dgm:cxn modelId="{C54368B5-BD1C-4CC5-A9AA-58DE2D0347F2}" type="presOf" srcId="{20012609-A44E-4B04-9095-E828EA899906}" destId="{E095C59A-F253-431E-9F39-A93AFA70018B}" srcOrd="0" destOrd="2" presId="urn:microsoft.com/office/officeart/2005/8/layout/process5"/>
    <dgm:cxn modelId="{2BAD0967-79A7-467A-9024-F24D0ECF3BEF}" type="presOf" srcId="{FAED86E5-7A47-4046-B546-8AAEE695A001}" destId="{0BF09103-DEA3-4726-88F0-7BE9C8858E28}" srcOrd="1" destOrd="0" presId="urn:microsoft.com/office/officeart/2005/8/layout/process5"/>
    <dgm:cxn modelId="{531214BD-E784-4FBE-83AB-20C745D2BA7B}" type="presOf" srcId="{471978DF-D121-4332-8FCE-8BD7DD8A034E}" destId="{E095C59A-F253-431E-9F39-A93AFA70018B}" srcOrd="0" destOrd="0" presId="urn:microsoft.com/office/officeart/2005/8/layout/process5"/>
    <dgm:cxn modelId="{30B9E52D-E365-4062-874A-9E111047EB66}" srcId="{3793C969-F2D9-42D6-A3F8-DDD4F5E1AE32}" destId="{FAD45E9E-55A9-4024-801C-5B8869E537E8}" srcOrd="0" destOrd="0" parTransId="{3EAAB35A-0B6A-428F-A171-7F318D14EF2E}" sibTransId="{1F7644D5-A541-4558-9DBA-4D6DD0C8F420}"/>
    <dgm:cxn modelId="{341BD7FB-4086-4B0A-848D-4DA6C5165656}" srcId="{18468A94-5DDE-4525-A5CE-6BCDD3D340E3}" destId="{C3847975-9EE3-4338-87CD-E7FFBB0E1C24}" srcOrd="0" destOrd="0" parTransId="{C8EA650E-D55B-45B5-80C8-631EB082E528}" sibTransId="{3999203E-0764-44FA-BEBB-E69334FEA325}"/>
    <dgm:cxn modelId="{50C564E2-C6B4-4A4F-998B-043076AB7DF9}" srcId="{18468A94-5DDE-4525-A5CE-6BCDD3D340E3}" destId="{F4D09C44-A266-48E7-85D0-6B5B1B33DD9D}" srcOrd="1" destOrd="0" parTransId="{F865E3FE-97B8-4ADD-ABC3-8D106D25F977}" sibTransId="{D253ACCC-968F-4DFF-B20E-191847484E2A}"/>
    <dgm:cxn modelId="{9CD3E13A-241C-4A96-9995-1638E6AEAF56}" type="presOf" srcId="{7D253835-C8C6-4CB6-A671-077A981D9DB5}" destId="{561F0F70-2080-4B72-A553-C928602986B3}" srcOrd="0" destOrd="0" presId="urn:microsoft.com/office/officeart/2005/8/layout/process5"/>
    <dgm:cxn modelId="{A4E56413-08C7-4E98-8313-B7EC8FA6424E}" srcId="{E97072AE-5B14-4CF2-B3CB-1F2A34AD6C72}" destId="{18468A94-5DDE-4525-A5CE-6BCDD3D340E3}" srcOrd="3" destOrd="0" parTransId="{1AC5C08E-F988-489B-BFA0-CBE9F78B22F7}" sibTransId="{5DBEAF36-05A1-4967-83C0-4DD3C4781F36}"/>
    <dgm:cxn modelId="{256DBB1D-93A0-4F69-824A-26CE3C40698F}" type="presOf" srcId="{86C3B732-F2F7-4E94-9082-70952421BF85}" destId="{C2C7FCAC-5570-4252-A129-90A202E503FF}" srcOrd="0" destOrd="0" presId="urn:microsoft.com/office/officeart/2005/8/layout/process5"/>
    <dgm:cxn modelId="{F77685E4-899D-4750-9D01-C1D95888DED4}" type="presOf" srcId="{BDAEE85D-20AB-4516-BD13-E26D9356768B}" destId="{CC507533-9EAC-4E53-A646-BD7F3332E691}" srcOrd="0" destOrd="1" presId="urn:microsoft.com/office/officeart/2005/8/layout/process5"/>
    <dgm:cxn modelId="{B47141EF-25EC-4258-9C68-0BDACB4AF98D}" srcId="{E97072AE-5B14-4CF2-B3CB-1F2A34AD6C72}" destId="{C0B6DA55-99D1-4168-81E1-CB702B339C0D}" srcOrd="4" destOrd="0" parTransId="{B1125D79-9154-4A15-9003-11CD71E0F2F4}" sibTransId="{AB6A4D69-F03C-49B7-AD78-06243DB5FB11}"/>
    <dgm:cxn modelId="{E7175ED2-E21C-48C7-83AA-4BE0AD878A55}" srcId="{C0B6DA55-99D1-4168-81E1-CB702B339C0D}" destId="{BDAEE85D-20AB-4516-BD13-E26D9356768B}" srcOrd="0" destOrd="0" parTransId="{BC101E12-EE01-4199-BE96-4B8C60A44C6E}" sibTransId="{7386A952-F7DA-462F-AA4E-2FD763FCE322}"/>
    <dgm:cxn modelId="{EB7F0981-2425-4CE3-AC01-F9BAC771962C}" type="presOf" srcId="{C0B6DA55-99D1-4168-81E1-CB702B339C0D}" destId="{CC507533-9EAC-4E53-A646-BD7F3332E691}" srcOrd="0" destOrd="0" presId="urn:microsoft.com/office/officeart/2005/8/layout/process5"/>
    <dgm:cxn modelId="{64C0E817-E89D-46E9-83BF-59EAF6B3B923}" srcId="{471978DF-D121-4332-8FCE-8BD7DD8A034E}" destId="{CFBC28D1-5544-40CA-9A8B-42C2A1AB13E1}" srcOrd="0" destOrd="0" parTransId="{F7A68018-FD2B-459E-9B75-3A0F88F3431F}" sibTransId="{FC2308E7-EF98-4F69-BE01-43E46A6E9D8E}"/>
    <dgm:cxn modelId="{49627003-5755-4A96-954E-57B8394FC94E}" type="presOf" srcId="{0D8CE6CB-A0C2-404B-843C-3376624A3A04}" destId="{40765569-333B-4B23-800F-DAB9F0813732}" srcOrd="1" destOrd="0" presId="urn:microsoft.com/office/officeart/2005/8/layout/process5"/>
    <dgm:cxn modelId="{1D62DEAA-50E2-40CF-A65C-E5A118249A81}" srcId="{E97072AE-5B14-4CF2-B3CB-1F2A34AD6C72}" destId="{3793C969-F2D9-42D6-A3F8-DDD4F5E1AE32}" srcOrd="2" destOrd="0" parTransId="{50230EAF-FC60-4F3C-AE04-337188B61E91}" sibTransId="{86C3B732-F2F7-4E94-9082-70952421BF85}"/>
    <dgm:cxn modelId="{FF0BE4CC-8654-4EA1-99C1-A5A1D5FB98E0}" type="presOf" srcId="{18468A94-5DDE-4525-A5CE-6BCDD3D340E3}" destId="{A63CA662-DA9B-4A59-89E2-CF4BBC8F58F9}" srcOrd="0" destOrd="0" presId="urn:microsoft.com/office/officeart/2005/8/layout/process5"/>
    <dgm:cxn modelId="{F135769A-67C4-4730-A85C-BAD2D0D6299E}" srcId="{3793C969-F2D9-42D6-A3F8-DDD4F5E1AE32}" destId="{E795530D-21AA-4337-9F61-12290F10FE20}" srcOrd="1" destOrd="0" parTransId="{175C71A1-C2F1-424B-A74D-8CA9027FC25F}" sibTransId="{66FE2BB0-BBEC-4B1E-BB6A-5BB239049AF7}"/>
    <dgm:cxn modelId="{8F36E7C3-C6D9-4CCA-856A-D18A3CFA0A98}" type="presOf" srcId="{CFBC28D1-5544-40CA-9A8B-42C2A1AB13E1}" destId="{E095C59A-F253-431E-9F39-A93AFA70018B}" srcOrd="0" destOrd="1" presId="urn:microsoft.com/office/officeart/2005/8/layout/process5"/>
    <dgm:cxn modelId="{0BC0161B-DB96-4997-8268-63E05D72574F}" srcId="{C0B6DA55-99D1-4168-81E1-CB702B339C0D}" destId="{D18B7570-498B-4DE1-BD3A-95B1D8CD205D}" srcOrd="1" destOrd="0" parTransId="{037D07E4-E6FC-40DE-AB80-731661A70A56}" sibTransId="{765FB73F-ACD3-4FE5-B6E1-FF12250344C2}"/>
    <dgm:cxn modelId="{DB0FFD4B-15EB-4308-AD20-62C9979A1269}" type="presOf" srcId="{C3847975-9EE3-4338-87CD-E7FFBB0E1C24}" destId="{A63CA662-DA9B-4A59-89E2-CF4BBC8F58F9}" srcOrd="0" destOrd="1" presId="urn:microsoft.com/office/officeart/2005/8/layout/process5"/>
    <dgm:cxn modelId="{86527AD6-4EA6-44BE-A678-6CB760EF0157}" type="presOf" srcId="{6F76196D-C308-49D3-8005-BD792F055665}" destId="{121F092F-45EA-43BA-A658-32D3A9B50051}" srcOrd="0" destOrd="0" presId="urn:microsoft.com/office/officeart/2005/8/layout/process5"/>
    <dgm:cxn modelId="{845DB185-1CE0-4C0B-A777-AE95130F354C}" srcId="{6F76196D-C308-49D3-8005-BD792F055665}" destId="{DF27B2FA-A2AA-410F-A9DF-77E2950FE610}" srcOrd="0" destOrd="0" parTransId="{EC85244B-08C3-4858-BAE8-BB874587958C}" sibTransId="{27A78158-4268-4B2B-84B1-E6B65CC2EF7C}"/>
    <dgm:cxn modelId="{AFA4D0D6-6D19-4D42-B79B-6320EAB6A602}" type="presOf" srcId="{86C3B732-F2F7-4E94-9082-70952421BF85}" destId="{52F67ACD-C3CD-4228-87D2-3829F822ACCD}" srcOrd="1" destOrd="0" presId="urn:microsoft.com/office/officeart/2005/8/layout/process5"/>
    <dgm:cxn modelId="{8D547132-D6A7-4475-987E-DB2620584E33}" type="presOf" srcId="{DF27B2FA-A2AA-410F-A9DF-77E2950FE610}" destId="{121F092F-45EA-43BA-A658-32D3A9B50051}" srcOrd="0" destOrd="1" presId="urn:microsoft.com/office/officeart/2005/8/layout/process5"/>
    <dgm:cxn modelId="{02AE07C0-8CB7-4908-9A4A-B41827823E08}" type="presOf" srcId="{F4D09C44-A266-48E7-85D0-6B5B1B33DD9D}" destId="{A63CA662-DA9B-4A59-89E2-CF4BBC8F58F9}" srcOrd="0" destOrd="2" presId="urn:microsoft.com/office/officeart/2005/8/layout/process5"/>
    <dgm:cxn modelId="{B585E4A9-E019-4248-B017-6805DBD89E2C}" type="presOf" srcId="{FAED86E5-7A47-4046-B546-8AAEE695A001}" destId="{214E380C-2F32-4013-BA61-BBDD9E4E3711}" srcOrd="0" destOrd="0" presId="urn:microsoft.com/office/officeart/2005/8/layout/process5"/>
    <dgm:cxn modelId="{FA5A2906-2A37-4E1C-8C47-A5DC997E974F}" type="presOf" srcId="{03E059D6-F99D-4918-955B-01E017714A50}" destId="{E095C59A-F253-431E-9F39-A93AFA70018B}" srcOrd="0" destOrd="3" presId="urn:microsoft.com/office/officeart/2005/8/layout/process5"/>
    <dgm:cxn modelId="{34B7C069-3464-47A6-A1E9-3878D4BFA298}" type="presOf" srcId="{E795530D-21AA-4337-9F61-12290F10FE20}" destId="{577CC1B7-734C-4FB1-8B32-DC67D123AAFE}" srcOrd="0" destOrd="2" presId="urn:microsoft.com/office/officeart/2005/8/layout/process5"/>
    <dgm:cxn modelId="{DFBD855B-09C1-4F5C-A728-8903EF710383}" type="presOf" srcId="{0D8CE6CB-A0C2-404B-843C-3376624A3A04}" destId="{91E821C8-B27E-4980-BF9B-6CC0A093B9F5}" srcOrd="0" destOrd="0" presId="urn:microsoft.com/office/officeart/2005/8/layout/process5"/>
    <dgm:cxn modelId="{4A602E82-1B3C-4ACB-8210-5E84ED79009A}" type="presParOf" srcId="{6CFC290D-778D-48C6-A144-19C0503241BF}" destId="{121F092F-45EA-43BA-A658-32D3A9B50051}" srcOrd="0" destOrd="0" presId="urn:microsoft.com/office/officeart/2005/8/layout/process5"/>
    <dgm:cxn modelId="{6507DED5-8192-4962-84D8-07EDFD2B603C}" type="presParOf" srcId="{6CFC290D-778D-48C6-A144-19C0503241BF}" destId="{91E821C8-B27E-4980-BF9B-6CC0A093B9F5}" srcOrd="1" destOrd="0" presId="urn:microsoft.com/office/officeart/2005/8/layout/process5"/>
    <dgm:cxn modelId="{ADF1C814-6EFE-4D89-A7EA-A5751DEF0D61}" type="presParOf" srcId="{91E821C8-B27E-4980-BF9B-6CC0A093B9F5}" destId="{40765569-333B-4B23-800F-DAB9F0813732}" srcOrd="0" destOrd="0" presId="urn:microsoft.com/office/officeart/2005/8/layout/process5"/>
    <dgm:cxn modelId="{45ED1536-E1F1-40ED-852E-4FB699B778A8}" type="presParOf" srcId="{6CFC290D-778D-48C6-A144-19C0503241BF}" destId="{E095C59A-F253-431E-9F39-A93AFA70018B}" srcOrd="2" destOrd="0" presId="urn:microsoft.com/office/officeart/2005/8/layout/process5"/>
    <dgm:cxn modelId="{7572A95D-343B-4FA0-9EB0-79315C055AF2}" type="presParOf" srcId="{6CFC290D-778D-48C6-A144-19C0503241BF}" destId="{214E380C-2F32-4013-BA61-BBDD9E4E3711}" srcOrd="3" destOrd="0" presId="urn:microsoft.com/office/officeart/2005/8/layout/process5"/>
    <dgm:cxn modelId="{10784041-2C5C-493C-B153-EB4FC4869B83}" type="presParOf" srcId="{214E380C-2F32-4013-BA61-BBDD9E4E3711}" destId="{0BF09103-DEA3-4726-88F0-7BE9C8858E28}" srcOrd="0" destOrd="0" presId="urn:microsoft.com/office/officeart/2005/8/layout/process5"/>
    <dgm:cxn modelId="{C70084F9-275D-4217-8F07-02E57CF83B5A}" type="presParOf" srcId="{6CFC290D-778D-48C6-A144-19C0503241BF}" destId="{577CC1B7-734C-4FB1-8B32-DC67D123AAFE}" srcOrd="4" destOrd="0" presId="urn:microsoft.com/office/officeart/2005/8/layout/process5"/>
    <dgm:cxn modelId="{ECB55843-9C0B-4CD6-A3E9-004AB74C8C01}" type="presParOf" srcId="{6CFC290D-778D-48C6-A144-19C0503241BF}" destId="{C2C7FCAC-5570-4252-A129-90A202E503FF}" srcOrd="5" destOrd="0" presId="urn:microsoft.com/office/officeart/2005/8/layout/process5"/>
    <dgm:cxn modelId="{ACF3D891-DFA3-4B3A-813C-BBE84D628344}" type="presParOf" srcId="{C2C7FCAC-5570-4252-A129-90A202E503FF}" destId="{52F67ACD-C3CD-4228-87D2-3829F822ACCD}" srcOrd="0" destOrd="0" presId="urn:microsoft.com/office/officeart/2005/8/layout/process5"/>
    <dgm:cxn modelId="{E543D2CE-0DE0-46C7-9570-D7B6C2E58018}" type="presParOf" srcId="{6CFC290D-778D-48C6-A144-19C0503241BF}" destId="{A63CA662-DA9B-4A59-89E2-CF4BBC8F58F9}" srcOrd="6" destOrd="0" presId="urn:microsoft.com/office/officeart/2005/8/layout/process5"/>
    <dgm:cxn modelId="{CD9F18A0-BBBD-48AF-BA82-04C4415F3DF8}" type="presParOf" srcId="{6CFC290D-778D-48C6-A144-19C0503241BF}" destId="{DE3B518B-B0FD-4F97-9731-B2D53A2BEAF5}" srcOrd="7" destOrd="0" presId="urn:microsoft.com/office/officeart/2005/8/layout/process5"/>
    <dgm:cxn modelId="{88A19D1C-6F08-4653-89B5-5E0ACD5CBED2}" type="presParOf" srcId="{DE3B518B-B0FD-4F97-9731-B2D53A2BEAF5}" destId="{60D5F829-E4EB-47FB-8E01-6F58CCBE61DF}" srcOrd="0" destOrd="0" presId="urn:microsoft.com/office/officeart/2005/8/layout/process5"/>
    <dgm:cxn modelId="{06F3EBE9-82CB-4D5B-8CF6-8087D4ECB24C}" type="presParOf" srcId="{6CFC290D-778D-48C6-A144-19C0503241BF}" destId="{CC507533-9EAC-4E53-A646-BD7F3332E691}" srcOrd="8" destOrd="0" presId="urn:microsoft.com/office/officeart/2005/8/layout/process5"/>
    <dgm:cxn modelId="{A32C9C85-5989-4C2E-8596-814C384DCF37}" type="presParOf" srcId="{6CFC290D-778D-48C6-A144-19C0503241BF}" destId="{2A382061-D941-42FB-B19B-D18509EAC660}" srcOrd="9" destOrd="0" presId="urn:microsoft.com/office/officeart/2005/8/layout/process5"/>
    <dgm:cxn modelId="{67010826-DA60-442D-B42C-7FDD3C76A545}" type="presParOf" srcId="{2A382061-D941-42FB-B19B-D18509EAC660}" destId="{6D9A8B06-08C6-4D36-96BC-D553F3297A1A}" srcOrd="0" destOrd="0" presId="urn:microsoft.com/office/officeart/2005/8/layout/process5"/>
    <dgm:cxn modelId="{A1B4084B-A65A-478E-BFA8-A803035D2FBE}" type="presParOf" srcId="{6CFC290D-778D-48C6-A144-19C0503241BF}" destId="{561F0F70-2080-4B72-A553-C928602986B3}" srcOrd="10" destOrd="0" presId="urn:microsoft.com/office/officeart/2005/8/layout/process5"/>
  </dgm:cxnLst>
  <dgm:bg>
    <a:solidFill>
      <a:srgbClr val="00000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072AE-5B14-4CF2-B3CB-1F2A34AD6C7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6196D-C308-49D3-8005-BD792F055665}">
      <dgm:prSet/>
      <dgm:spPr/>
      <dgm:t>
        <a:bodyPr/>
        <a:lstStyle/>
        <a:p>
          <a:pPr rtl="0"/>
          <a:r>
            <a:rPr lang="en-US" dirty="0"/>
            <a:t>Year 1: Parental selection and crossing</a:t>
          </a:r>
        </a:p>
      </dgm:t>
    </dgm:pt>
    <dgm:pt modelId="{A7D35BD7-1672-4DED-8FEA-BE977E1873B2}" type="parTrans" cxnId="{6457BAE5-8716-4AA2-9785-65B056203365}">
      <dgm:prSet/>
      <dgm:spPr/>
      <dgm:t>
        <a:bodyPr/>
        <a:lstStyle/>
        <a:p>
          <a:endParaRPr lang="en-US"/>
        </a:p>
      </dgm:t>
    </dgm:pt>
    <dgm:pt modelId="{0D8CE6CB-A0C2-404B-843C-3376624A3A04}" type="sibTrans" cxnId="{6457BAE5-8716-4AA2-9785-65B056203365}">
      <dgm:prSet/>
      <dgm:spPr/>
      <dgm:t>
        <a:bodyPr/>
        <a:lstStyle/>
        <a:p>
          <a:endParaRPr lang="en-US"/>
        </a:p>
      </dgm:t>
    </dgm:pt>
    <dgm:pt modelId="{DF27B2FA-A2AA-410F-A9DF-77E2950FE610}">
      <dgm:prSet/>
      <dgm:spPr/>
      <dgm:t>
        <a:bodyPr/>
        <a:lstStyle/>
        <a:p>
          <a:pPr rtl="0"/>
          <a:r>
            <a:rPr lang="en-US" dirty="0"/>
            <a:t>Based on breeding objectives</a:t>
          </a:r>
        </a:p>
      </dgm:t>
    </dgm:pt>
    <dgm:pt modelId="{EC85244B-08C3-4858-BAE8-BB874587958C}" type="parTrans" cxnId="{845DB185-1CE0-4C0B-A777-AE95130F354C}">
      <dgm:prSet/>
      <dgm:spPr/>
      <dgm:t>
        <a:bodyPr/>
        <a:lstStyle/>
        <a:p>
          <a:endParaRPr lang="en-US"/>
        </a:p>
      </dgm:t>
    </dgm:pt>
    <dgm:pt modelId="{27A78158-4268-4B2B-84B1-E6B65CC2EF7C}" type="sibTrans" cxnId="{845DB185-1CE0-4C0B-A777-AE95130F354C}">
      <dgm:prSet/>
      <dgm:spPr/>
      <dgm:t>
        <a:bodyPr/>
        <a:lstStyle/>
        <a:p>
          <a:endParaRPr lang="en-US"/>
        </a:p>
      </dgm:t>
    </dgm:pt>
    <dgm:pt modelId="{471978DF-D121-4332-8FCE-8BD7DD8A034E}">
      <dgm:prSet/>
      <dgm:spPr/>
      <dgm:t>
        <a:bodyPr/>
        <a:lstStyle/>
        <a:p>
          <a:pPr rtl="0"/>
          <a:r>
            <a:rPr lang="en-US" dirty="0"/>
            <a:t>Year 2: Early selection</a:t>
          </a:r>
        </a:p>
      </dgm:t>
    </dgm:pt>
    <dgm:pt modelId="{4A9A86F8-B243-4475-95AA-EF2721385F95}" type="parTrans" cxnId="{AE308F61-BB8F-4081-9E6A-75C8C4AEC84E}">
      <dgm:prSet/>
      <dgm:spPr/>
      <dgm:t>
        <a:bodyPr/>
        <a:lstStyle/>
        <a:p>
          <a:endParaRPr lang="en-US"/>
        </a:p>
      </dgm:t>
    </dgm:pt>
    <dgm:pt modelId="{FAED86E5-7A47-4046-B546-8AAEE695A001}" type="sibTrans" cxnId="{AE308F61-BB8F-4081-9E6A-75C8C4AEC84E}">
      <dgm:prSet/>
      <dgm:spPr/>
      <dgm:t>
        <a:bodyPr/>
        <a:lstStyle/>
        <a:p>
          <a:endParaRPr lang="en-US"/>
        </a:p>
      </dgm:t>
    </dgm:pt>
    <dgm:pt modelId="{03E059D6-F99D-4918-955B-01E017714A50}">
      <dgm:prSet/>
      <dgm:spPr/>
      <dgm:t>
        <a:bodyPr/>
        <a:lstStyle/>
        <a:p>
          <a:pPr rtl="0"/>
          <a:r>
            <a:rPr lang="en-US" dirty="0"/>
            <a:t>10% selection rate</a:t>
          </a:r>
        </a:p>
      </dgm:t>
    </dgm:pt>
    <dgm:pt modelId="{01907509-810A-4B72-A77B-0CE164FA0A10}" type="parTrans" cxnId="{51DE1B0F-F783-4B28-B830-E14484892BB3}">
      <dgm:prSet/>
      <dgm:spPr/>
      <dgm:t>
        <a:bodyPr/>
        <a:lstStyle/>
        <a:p>
          <a:endParaRPr lang="en-US"/>
        </a:p>
      </dgm:t>
    </dgm:pt>
    <dgm:pt modelId="{43B65A4A-9513-4250-BC83-BF21CEE0B3E6}" type="sibTrans" cxnId="{51DE1B0F-F783-4B28-B830-E14484892BB3}">
      <dgm:prSet/>
      <dgm:spPr/>
      <dgm:t>
        <a:bodyPr/>
        <a:lstStyle/>
        <a:p>
          <a:endParaRPr lang="en-US"/>
        </a:p>
      </dgm:t>
    </dgm:pt>
    <dgm:pt modelId="{3793C969-F2D9-42D6-A3F8-DDD4F5E1AE32}">
      <dgm:prSet/>
      <dgm:spPr/>
      <dgm:t>
        <a:bodyPr/>
        <a:lstStyle/>
        <a:p>
          <a:pPr rtl="0"/>
          <a:r>
            <a:rPr lang="en-US" dirty="0"/>
            <a:t>Years 3,4,5: Intermediate selection</a:t>
          </a:r>
        </a:p>
      </dgm:t>
    </dgm:pt>
    <dgm:pt modelId="{50230EAF-FC60-4F3C-AE04-337188B61E91}" type="parTrans" cxnId="{1D62DEAA-50E2-40CF-A65C-E5A118249A81}">
      <dgm:prSet/>
      <dgm:spPr/>
      <dgm:t>
        <a:bodyPr/>
        <a:lstStyle/>
        <a:p>
          <a:endParaRPr lang="en-US"/>
        </a:p>
      </dgm:t>
    </dgm:pt>
    <dgm:pt modelId="{86C3B732-F2F7-4E94-9082-70952421BF85}" type="sibTrans" cxnId="{1D62DEAA-50E2-40CF-A65C-E5A118249A81}">
      <dgm:prSet/>
      <dgm:spPr/>
      <dgm:t>
        <a:bodyPr/>
        <a:lstStyle/>
        <a:p>
          <a:endParaRPr lang="en-US"/>
        </a:p>
      </dgm:t>
    </dgm:pt>
    <dgm:pt modelId="{E795530D-21AA-4337-9F61-12290F10FE20}">
      <dgm:prSet/>
      <dgm:spPr/>
      <dgm:t>
        <a:bodyPr/>
        <a:lstStyle/>
        <a:p>
          <a:pPr rtl="0"/>
          <a:r>
            <a:rPr lang="en-US" dirty="0"/>
            <a:t>1% selection rate</a:t>
          </a:r>
        </a:p>
      </dgm:t>
    </dgm:pt>
    <dgm:pt modelId="{175C71A1-C2F1-424B-A74D-8CA9027FC25F}" type="parTrans" cxnId="{F135769A-67C4-4730-A85C-BAD2D0D6299E}">
      <dgm:prSet/>
      <dgm:spPr/>
      <dgm:t>
        <a:bodyPr/>
        <a:lstStyle/>
        <a:p>
          <a:endParaRPr lang="en-US"/>
        </a:p>
      </dgm:t>
    </dgm:pt>
    <dgm:pt modelId="{66FE2BB0-BBEC-4B1E-BB6A-5BB239049AF7}" type="sibTrans" cxnId="{F135769A-67C4-4730-A85C-BAD2D0D6299E}">
      <dgm:prSet/>
      <dgm:spPr/>
      <dgm:t>
        <a:bodyPr/>
        <a:lstStyle/>
        <a:p>
          <a:endParaRPr lang="en-US"/>
        </a:p>
      </dgm:t>
    </dgm:pt>
    <dgm:pt modelId="{18468A94-5DDE-4525-A5CE-6BCDD3D340E3}">
      <dgm:prSet/>
      <dgm:spPr/>
      <dgm:t>
        <a:bodyPr/>
        <a:lstStyle/>
        <a:p>
          <a:pPr rtl="0"/>
          <a:r>
            <a:rPr lang="en-US" dirty="0"/>
            <a:t>Years 6,7,8: Advanced selection</a:t>
          </a:r>
        </a:p>
      </dgm:t>
    </dgm:pt>
    <dgm:pt modelId="{1AC5C08E-F988-489B-BFA0-CBE9F78B22F7}" type="parTrans" cxnId="{A4E56413-08C7-4E98-8313-B7EC8FA6424E}">
      <dgm:prSet/>
      <dgm:spPr/>
      <dgm:t>
        <a:bodyPr/>
        <a:lstStyle/>
        <a:p>
          <a:endParaRPr lang="en-US"/>
        </a:p>
      </dgm:t>
    </dgm:pt>
    <dgm:pt modelId="{5DBEAF36-05A1-4967-83C0-4DD3C4781F36}" type="sibTrans" cxnId="{A4E56413-08C7-4E98-8313-B7EC8FA6424E}">
      <dgm:prSet/>
      <dgm:spPr/>
      <dgm:t>
        <a:bodyPr/>
        <a:lstStyle/>
        <a:p>
          <a:endParaRPr lang="en-US"/>
        </a:p>
      </dgm:t>
    </dgm:pt>
    <dgm:pt modelId="{C3847975-9EE3-4338-87CD-E7FFBB0E1C24}">
      <dgm:prSet/>
      <dgm:spPr/>
      <dgm:t>
        <a:bodyPr/>
        <a:lstStyle/>
        <a:p>
          <a:pPr rtl="0"/>
          <a:r>
            <a:rPr lang="en-US" dirty="0"/>
            <a:t>Start 40</a:t>
          </a:r>
        </a:p>
      </dgm:t>
    </dgm:pt>
    <dgm:pt modelId="{C8EA650E-D55B-45B5-80C8-631EB082E528}" type="parTrans" cxnId="{341BD7FB-4086-4B0A-848D-4DA6C5165656}">
      <dgm:prSet/>
      <dgm:spPr/>
      <dgm:t>
        <a:bodyPr/>
        <a:lstStyle/>
        <a:p>
          <a:endParaRPr lang="en-US"/>
        </a:p>
      </dgm:t>
    </dgm:pt>
    <dgm:pt modelId="{3999203E-0764-44FA-BEBB-E69334FEA325}" type="sibTrans" cxnId="{341BD7FB-4086-4B0A-848D-4DA6C5165656}">
      <dgm:prSet/>
      <dgm:spPr/>
      <dgm:t>
        <a:bodyPr/>
        <a:lstStyle/>
        <a:p>
          <a:endParaRPr lang="en-US"/>
        </a:p>
      </dgm:t>
    </dgm:pt>
    <dgm:pt modelId="{F4D09C44-A266-48E7-85D0-6B5B1B33DD9D}">
      <dgm:prSet/>
      <dgm:spPr/>
      <dgm:t>
        <a:bodyPr/>
        <a:lstStyle/>
        <a:p>
          <a:pPr rtl="0"/>
          <a:r>
            <a:rPr lang="en-US" dirty="0"/>
            <a:t>3% selection rate</a:t>
          </a:r>
        </a:p>
      </dgm:t>
    </dgm:pt>
    <dgm:pt modelId="{F865E3FE-97B8-4ADD-ABC3-8D106D25F977}" type="parTrans" cxnId="{50C564E2-C6B4-4A4F-998B-043076AB7DF9}">
      <dgm:prSet/>
      <dgm:spPr/>
      <dgm:t>
        <a:bodyPr/>
        <a:lstStyle/>
        <a:p>
          <a:endParaRPr lang="en-US"/>
        </a:p>
      </dgm:t>
    </dgm:pt>
    <dgm:pt modelId="{D253ACCC-968F-4DFF-B20E-191847484E2A}" type="sibTrans" cxnId="{50C564E2-C6B4-4A4F-998B-043076AB7DF9}">
      <dgm:prSet/>
      <dgm:spPr/>
      <dgm:t>
        <a:bodyPr/>
        <a:lstStyle/>
        <a:p>
          <a:endParaRPr lang="en-US"/>
        </a:p>
      </dgm:t>
    </dgm:pt>
    <dgm:pt modelId="{C0B6DA55-99D1-4168-81E1-CB702B339C0D}">
      <dgm:prSet/>
      <dgm:spPr/>
      <dgm:t>
        <a:bodyPr/>
        <a:lstStyle/>
        <a:p>
          <a:pPr rtl="0"/>
          <a:r>
            <a:rPr lang="en-US" dirty="0"/>
            <a:t>Years 9,10,11: Elite Trials</a:t>
          </a:r>
        </a:p>
      </dgm:t>
    </dgm:pt>
    <dgm:pt modelId="{B1125D79-9154-4A15-9003-11CD71E0F2F4}" type="parTrans" cxnId="{B47141EF-25EC-4258-9C68-0BDACB4AF98D}">
      <dgm:prSet/>
      <dgm:spPr/>
      <dgm:t>
        <a:bodyPr/>
        <a:lstStyle/>
        <a:p>
          <a:endParaRPr lang="en-US"/>
        </a:p>
      </dgm:t>
    </dgm:pt>
    <dgm:pt modelId="{AB6A4D69-F03C-49B7-AD78-06243DB5FB11}" type="sibTrans" cxnId="{B47141EF-25EC-4258-9C68-0BDACB4AF98D}">
      <dgm:prSet/>
      <dgm:spPr/>
      <dgm:t>
        <a:bodyPr/>
        <a:lstStyle/>
        <a:p>
          <a:endParaRPr lang="en-US"/>
        </a:p>
      </dgm:t>
    </dgm:pt>
    <dgm:pt modelId="{D18B7570-498B-4DE1-BD3A-95B1D8CD205D}">
      <dgm:prSet/>
      <dgm:spPr/>
      <dgm:t>
        <a:bodyPr/>
        <a:lstStyle/>
        <a:p>
          <a:pPr rtl="0"/>
          <a:r>
            <a:rPr lang="en-US" dirty="0"/>
            <a:t>Selection rate: ?</a:t>
          </a:r>
        </a:p>
      </dgm:t>
    </dgm:pt>
    <dgm:pt modelId="{037D07E4-E6FC-40DE-AB80-731661A70A56}" type="parTrans" cxnId="{0BC0161B-DB96-4997-8268-63E05D72574F}">
      <dgm:prSet/>
      <dgm:spPr/>
      <dgm:t>
        <a:bodyPr/>
        <a:lstStyle/>
        <a:p>
          <a:endParaRPr lang="en-US"/>
        </a:p>
      </dgm:t>
    </dgm:pt>
    <dgm:pt modelId="{765FB73F-ACD3-4FE5-B6E1-FF12250344C2}" type="sibTrans" cxnId="{0BC0161B-DB96-4997-8268-63E05D72574F}">
      <dgm:prSet/>
      <dgm:spPr/>
      <dgm:t>
        <a:bodyPr/>
        <a:lstStyle/>
        <a:p>
          <a:endParaRPr lang="en-US"/>
        </a:p>
      </dgm:t>
    </dgm:pt>
    <dgm:pt modelId="{7D253835-C8C6-4CB6-A671-077A981D9DB5}">
      <dgm:prSet/>
      <dgm:spPr/>
      <dgm:t>
        <a:bodyPr/>
        <a:lstStyle/>
        <a:p>
          <a:pPr rtl="0"/>
          <a:r>
            <a:rPr lang="en-US" dirty="0"/>
            <a:t>Year 11+: Commercialization</a:t>
          </a:r>
        </a:p>
      </dgm:t>
    </dgm:pt>
    <dgm:pt modelId="{620ACEB2-6955-431D-A762-5FCF1ACB3C25}" type="parTrans" cxnId="{B4E38BE7-D3DD-425F-8420-02DF60E942B7}">
      <dgm:prSet/>
      <dgm:spPr/>
      <dgm:t>
        <a:bodyPr/>
        <a:lstStyle/>
        <a:p>
          <a:endParaRPr lang="en-US"/>
        </a:p>
      </dgm:t>
    </dgm:pt>
    <dgm:pt modelId="{690D39DE-FD67-4E5B-AE47-A3172DE050A0}" type="sibTrans" cxnId="{B4E38BE7-D3DD-425F-8420-02DF60E942B7}">
      <dgm:prSet/>
      <dgm:spPr/>
      <dgm:t>
        <a:bodyPr/>
        <a:lstStyle/>
        <a:p>
          <a:endParaRPr lang="en-US"/>
        </a:p>
      </dgm:t>
    </dgm:pt>
    <dgm:pt modelId="{A9F09CF5-5226-48A3-9270-023CEB55F6A3}">
      <dgm:prSet/>
      <dgm:spPr/>
      <dgm:t>
        <a:bodyPr/>
        <a:lstStyle/>
        <a:p>
          <a:pPr rtl="0"/>
          <a:r>
            <a:rPr lang="en-US" dirty="0"/>
            <a:t>Start 40,000</a:t>
          </a:r>
        </a:p>
      </dgm:t>
    </dgm:pt>
    <dgm:pt modelId="{FB1AEF3B-E4A1-49BD-9961-24A66DF969D0}" type="parTrans" cxnId="{318400BB-FD5D-44F1-A021-3FD114099B31}">
      <dgm:prSet/>
      <dgm:spPr/>
      <dgm:t>
        <a:bodyPr/>
        <a:lstStyle/>
        <a:p>
          <a:endParaRPr lang="en-US"/>
        </a:p>
      </dgm:t>
    </dgm:pt>
    <dgm:pt modelId="{B44C15C8-C683-426A-99C7-7A490F852470}" type="sibTrans" cxnId="{318400BB-FD5D-44F1-A021-3FD114099B31}">
      <dgm:prSet/>
      <dgm:spPr/>
      <dgm:t>
        <a:bodyPr/>
        <a:lstStyle/>
        <a:p>
          <a:endParaRPr lang="en-US"/>
        </a:p>
      </dgm:t>
    </dgm:pt>
    <dgm:pt modelId="{3B059F13-0734-4034-80FF-017C3FD25D03}">
      <dgm:prSet/>
      <dgm:spPr/>
      <dgm:t>
        <a:bodyPr/>
        <a:lstStyle/>
        <a:p>
          <a:pPr rtl="0"/>
          <a:r>
            <a:rPr lang="en-US" dirty="0"/>
            <a:t>End 4000</a:t>
          </a:r>
        </a:p>
      </dgm:t>
    </dgm:pt>
    <dgm:pt modelId="{7ECE941C-46DE-4A56-AA76-14484BEF2768}" type="parTrans" cxnId="{C70C25E0-F973-4BEB-BFEF-95BCEB4FF2FC}">
      <dgm:prSet/>
      <dgm:spPr/>
      <dgm:t>
        <a:bodyPr/>
        <a:lstStyle/>
        <a:p>
          <a:endParaRPr lang="en-US"/>
        </a:p>
      </dgm:t>
    </dgm:pt>
    <dgm:pt modelId="{3113E69A-098C-4166-B293-10EA8CD4AB83}" type="sibTrans" cxnId="{C70C25E0-F973-4BEB-BFEF-95BCEB4FF2FC}">
      <dgm:prSet/>
      <dgm:spPr/>
      <dgm:t>
        <a:bodyPr/>
        <a:lstStyle/>
        <a:p>
          <a:endParaRPr lang="en-US"/>
        </a:p>
      </dgm:t>
    </dgm:pt>
    <dgm:pt modelId="{79DE9132-09E8-48FA-B602-79E9ED2DD561}">
      <dgm:prSet/>
      <dgm:spPr/>
      <dgm:t>
        <a:bodyPr/>
        <a:lstStyle/>
        <a:p>
          <a:pPr rtl="0"/>
          <a:r>
            <a:rPr lang="en-US" dirty="0"/>
            <a:t>Start 4,000</a:t>
          </a:r>
        </a:p>
      </dgm:t>
    </dgm:pt>
    <dgm:pt modelId="{AE2792D6-76F7-45EF-BEA0-C7C2C26B4F75}" type="parTrans" cxnId="{427BD89A-AD64-49C2-9319-AE302527F88C}">
      <dgm:prSet/>
      <dgm:spPr/>
      <dgm:t>
        <a:bodyPr/>
        <a:lstStyle/>
        <a:p>
          <a:endParaRPr lang="en-US"/>
        </a:p>
      </dgm:t>
    </dgm:pt>
    <dgm:pt modelId="{86CF9901-C49F-4C34-ADFF-5B856BC4833D}" type="sibTrans" cxnId="{427BD89A-AD64-49C2-9319-AE302527F88C}">
      <dgm:prSet/>
      <dgm:spPr/>
      <dgm:t>
        <a:bodyPr/>
        <a:lstStyle/>
        <a:p>
          <a:endParaRPr lang="en-US"/>
        </a:p>
      </dgm:t>
    </dgm:pt>
    <dgm:pt modelId="{12796154-B6FC-45B7-86B5-8B4D6E340019}">
      <dgm:prSet/>
      <dgm:spPr/>
      <dgm:t>
        <a:bodyPr/>
        <a:lstStyle/>
        <a:p>
          <a:pPr rtl="0"/>
          <a:r>
            <a:rPr lang="en-US" dirty="0"/>
            <a:t>End 40</a:t>
          </a:r>
        </a:p>
      </dgm:t>
    </dgm:pt>
    <dgm:pt modelId="{848EED99-E294-4933-9EC1-20454C07BB2A}" type="parTrans" cxnId="{5906F2C9-1E25-4042-8846-45217E91C4D3}">
      <dgm:prSet/>
      <dgm:spPr/>
      <dgm:t>
        <a:bodyPr/>
        <a:lstStyle/>
        <a:p>
          <a:endParaRPr lang="en-US"/>
        </a:p>
      </dgm:t>
    </dgm:pt>
    <dgm:pt modelId="{5DF60FB1-F456-4B07-BA36-6C7E4FE70F0E}" type="sibTrans" cxnId="{5906F2C9-1E25-4042-8846-45217E91C4D3}">
      <dgm:prSet/>
      <dgm:spPr/>
      <dgm:t>
        <a:bodyPr/>
        <a:lstStyle/>
        <a:p>
          <a:endParaRPr lang="en-US"/>
        </a:p>
      </dgm:t>
    </dgm:pt>
    <dgm:pt modelId="{921F239C-AEAE-4550-A8A6-CFED56F2EDF3}">
      <dgm:prSet/>
      <dgm:spPr/>
      <dgm:t>
        <a:bodyPr/>
        <a:lstStyle/>
        <a:p>
          <a:pPr rtl="0"/>
          <a:r>
            <a:rPr lang="en-US" dirty="0"/>
            <a:t>End  1.2</a:t>
          </a:r>
        </a:p>
      </dgm:t>
    </dgm:pt>
    <dgm:pt modelId="{B540DA69-EA99-4B8E-847A-8DCBEF63D440}" type="parTrans" cxnId="{D9414F46-D57A-432D-9B56-CC72A2DF1DFF}">
      <dgm:prSet/>
      <dgm:spPr/>
      <dgm:t>
        <a:bodyPr/>
        <a:lstStyle/>
        <a:p>
          <a:endParaRPr lang="en-US"/>
        </a:p>
      </dgm:t>
    </dgm:pt>
    <dgm:pt modelId="{B6D2124D-6795-43CE-ACD5-4A50AEF7791D}" type="sibTrans" cxnId="{D9414F46-D57A-432D-9B56-CC72A2DF1DFF}">
      <dgm:prSet/>
      <dgm:spPr/>
      <dgm:t>
        <a:bodyPr/>
        <a:lstStyle/>
        <a:p>
          <a:endParaRPr lang="en-US"/>
        </a:p>
      </dgm:t>
    </dgm:pt>
    <dgm:pt modelId="{AF04A0FD-BA33-4A71-95B0-64BE828BC638}">
      <dgm:prSet/>
      <dgm:spPr/>
      <dgm:t>
        <a:bodyPr/>
        <a:lstStyle/>
        <a:p>
          <a:pPr rtl="0"/>
          <a:r>
            <a:rPr lang="en-US" dirty="0"/>
            <a:t>Start 2</a:t>
          </a:r>
        </a:p>
      </dgm:t>
    </dgm:pt>
    <dgm:pt modelId="{CC452B1C-C518-4915-ACAA-57CA3B7AD160}" type="parTrans" cxnId="{D71D1E23-F457-4D76-A4FA-01FD1C8A3D97}">
      <dgm:prSet/>
      <dgm:spPr/>
    </dgm:pt>
    <dgm:pt modelId="{E9380B55-785D-4D03-B459-C488CA2A81EE}" type="sibTrans" cxnId="{D71D1E23-F457-4D76-A4FA-01FD1C8A3D97}">
      <dgm:prSet/>
      <dgm:spPr/>
    </dgm:pt>
    <dgm:pt modelId="{E905C18C-F608-46B9-91DC-61D1D9CB7E7F}">
      <dgm:prSet/>
      <dgm:spPr/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Overall rate:  0.005%</a:t>
          </a:r>
        </a:p>
      </dgm:t>
    </dgm:pt>
    <dgm:pt modelId="{AB07FAC9-8B7B-4A1B-9063-C15C8E959767}" type="parTrans" cxnId="{810EFF79-10E0-49ED-8BB2-00B5736B286B}">
      <dgm:prSet/>
      <dgm:spPr/>
    </dgm:pt>
    <dgm:pt modelId="{1335C554-938B-4F5B-9D47-7A04E5F517F7}" type="sibTrans" cxnId="{810EFF79-10E0-49ED-8BB2-00B5736B286B}">
      <dgm:prSet/>
      <dgm:spPr/>
    </dgm:pt>
    <dgm:pt modelId="{6CFC290D-778D-48C6-A144-19C0503241BF}" type="pres">
      <dgm:prSet presAssocID="{E97072AE-5B14-4CF2-B3CB-1F2A34AD6C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1F092F-45EA-43BA-A658-32D3A9B50051}" type="pres">
      <dgm:prSet presAssocID="{6F76196D-C308-49D3-8005-BD792F0556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821C8-B27E-4980-BF9B-6CC0A093B9F5}" type="pres">
      <dgm:prSet presAssocID="{0D8CE6CB-A0C2-404B-843C-3376624A3A0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0765569-333B-4B23-800F-DAB9F0813732}" type="pres">
      <dgm:prSet presAssocID="{0D8CE6CB-A0C2-404B-843C-3376624A3A0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095C59A-F253-431E-9F39-A93AFA70018B}" type="pres">
      <dgm:prSet presAssocID="{471978DF-D121-4332-8FCE-8BD7DD8A03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E380C-2F32-4013-BA61-BBDD9E4E3711}" type="pres">
      <dgm:prSet presAssocID="{FAED86E5-7A47-4046-B546-8AAEE695A00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F09103-DEA3-4726-88F0-7BE9C8858E28}" type="pres">
      <dgm:prSet presAssocID="{FAED86E5-7A47-4046-B546-8AAEE695A00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77CC1B7-734C-4FB1-8B32-DC67D123AAFE}" type="pres">
      <dgm:prSet presAssocID="{3793C969-F2D9-42D6-A3F8-DDD4F5E1AE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7FCAC-5570-4252-A129-90A202E503FF}" type="pres">
      <dgm:prSet presAssocID="{86C3B732-F2F7-4E94-9082-70952421BF8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2F67ACD-C3CD-4228-87D2-3829F822ACCD}" type="pres">
      <dgm:prSet presAssocID="{86C3B732-F2F7-4E94-9082-70952421BF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63CA662-DA9B-4A59-89E2-CF4BBC8F58F9}" type="pres">
      <dgm:prSet presAssocID="{18468A94-5DDE-4525-A5CE-6BCDD3D340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518B-B0FD-4F97-9731-B2D53A2BEAF5}" type="pres">
      <dgm:prSet presAssocID="{5DBEAF36-05A1-4967-83C0-4DD3C4781F3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0D5F829-E4EB-47FB-8E01-6F58CCBE61DF}" type="pres">
      <dgm:prSet presAssocID="{5DBEAF36-05A1-4967-83C0-4DD3C4781F3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C507533-9EAC-4E53-A646-BD7F3332E691}" type="pres">
      <dgm:prSet presAssocID="{C0B6DA55-99D1-4168-81E1-CB702B339C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82061-D941-42FB-B19B-D18509EAC660}" type="pres">
      <dgm:prSet presAssocID="{AB6A4D69-F03C-49B7-AD78-06243DB5FB1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D9A8B06-08C6-4D36-96BC-D553F3297A1A}" type="pres">
      <dgm:prSet presAssocID="{AB6A4D69-F03C-49B7-AD78-06243DB5FB1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61F0F70-2080-4B72-A553-C928602986B3}" type="pres">
      <dgm:prSet presAssocID="{7D253835-C8C6-4CB6-A671-077A981D9D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7DF64-D75A-4ADE-B9C9-CC99730FAF37}" type="presOf" srcId="{7D253835-C8C6-4CB6-A671-077A981D9DB5}" destId="{561F0F70-2080-4B72-A553-C928602986B3}" srcOrd="0" destOrd="0" presId="urn:microsoft.com/office/officeart/2005/8/layout/process5"/>
    <dgm:cxn modelId="{50C564E2-C6B4-4A4F-998B-043076AB7DF9}" srcId="{18468A94-5DDE-4525-A5CE-6BCDD3D340E3}" destId="{F4D09C44-A266-48E7-85D0-6B5B1B33DD9D}" srcOrd="1" destOrd="0" parTransId="{F865E3FE-97B8-4ADD-ABC3-8D106D25F977}" sibTransId="{D253ACCC-968F-4DFF-B20E-191847484E2A}"/>
    <dgm:cxn modelId="{7A7A6C7C-90BC-4465-9784-1B77EFFDACCB}" type="presOf" srcId="{FAED86E5-7A47-4046-B546-8AAEE695A001}" destId="{0BF09103-DEA3-4726-88F0-7BE9C8858E28}" srcOrd="1" destOrd="0" presId="urn:microsoft.com/office/officeart/2005/8/layout/process5"/>
    <dgm:cxn modelId="{25DC364B-1922-4C1A-9CC7-CDD05C7AD767}" type="presOf" srcId="{D18B7570-498B-4DE1-BD3A-95B1D8CD205D}" destId="{CC507533-9EAC-4E53-A646-BD7F3332E691}" srcOrd="0" destOrd="3" presId="urn:microsoft.com/office/officeart/2005/8/layout/process5"/>
    <dgm:cxn modelId="{318400BB-FD5D-44F1-A021-3FD114099B31}" srcId="{471978DF-D121-4332-8FCE-8BD7DD8A034E}" destId="{A9F09CF5-5226-48A3-9270-023CEB55F6A3}" srcOrd="0" destOrd="0" parTransId="{FB1AEF3B-E4A1-49BD-9961-24A66DF969D0}" sibTransId="{B44C15C8-C683-426A-99C7-7A490F852470}"/>
    <dgm:cxn modelId="{B4E38BE7-D3DD-425F-8420-02DF60E942B7}" srcId="{E97072AE-5B14-4CF2-B3CB-1F2A34AD6C72}" destId="{7D253835-C8C6-4CB6-A671-077A981D9DB5}" srcOrd="5" destOrd="0" parTransId="{620ACEB2-6955-431D-A762-5FCF1ACB3C25}" sibTransId="{690D39DE-FD67-4E5B-AE47-A3172DE050A0}"/>
    <dgm:cxn modelId="{810EFF79-10E0-49ED-8BB2-00B5736B286B}" srcId="{C0B6DA55-99D1-4168-81E1-CB702B339C0D}" destId="{E905C18C-F608-46B9-91DC-61D1D9CB7E7F}" srcOrd="0" destOrd="0" parTransId="{AB07FAC9-8B7B-4A1B-9063-C15C8E959767}" sibTransId="{1335C554-938B-4F5B-9D47-7A04E5F517F7}"/>
    <dgm:cxn modelId="{427BD89A-AD64-49C2-9319-AE302527F88C}" srcId="{3793C969-F2D9-42D6-A3F8-DDD4F5E1AE32}" destId="{79DE9132-09E8-48FA-B602-79E9ED2DD561}" srcOrd="0" destOrd="0" parTransId="{AE2792D6-76F7-45EF-BEA0-C7C2C26B4F75}" sibTransId="{86CF9901-C49F-4C34-ADFF-5B856BC4833D}"/>
    <dgm:cxn modelId="{B0D0AF6C-6D0B-4955-87D6-B5C41435082A}" type="presOf" srcId="{E795530D-21AA-4337-9F61-12290F10FE20}" destId="{577CC1B7-734C-4FB1-8B32-DC67D123AAFE}" srcOrd="0" destOrd="2" presId="urn:microsoft.com/office/officeart/2005/8/layout/process5"/>
    <dgm:cxn modelId="{A4E56413-08C7-4E98-8313-B7EC8FA6424E}" srcId="{E97072AE-5B14-4CF2-B3CB-1F2A34AD6C72}" destId="{18468A94-5DDE-4525-A5CE-6BCDD3D340E3}" srcOrd="3" destOrd="0" parTransId="{1AC5C08E-F988-489B-BFA0-CBE9F78B22F7}" sibTransId="{5DBEAF36-05A1-4967-83C0-4DD3C4781F36}"/>
    <dgm:cxn modelId="{845DB185-1CE0-4C0B-A777-AE95130F354C}" srcId="{6F76196D-C308-49D3-8005-BD792F055665}" destId="{DF27B2FA-A2AA-410F-A9DF-77E2950FE610}" srcOrd="0" destOrd="0" parTransId="{EC85244B-08C3-4858-BAE8-BB874587958C}" sibTransId="{27A78158-4268-4B2B-84B1-E6B65CC2EF7C}"/>
    <dgm:cxn modelId="{341BD7FB-4086-4B0A-848D-4DA6C5165656}" srcId="{18468A94-5DDE-4525-A5CE-6BCDD3D340E3}" destId="{C3847975-9EE3-4338-87CD-E7FFBB0E1C24}" srcOrd="0" destOrd="0" parTransId="{C8EA650E-D55B-45B5-80C8-631EB082E528}" sibTransId="{3999203E-0764-44FA-BEBB-E69334FEA325}"/>
    <dgm:cxn modelId="{3C1111AF-F7A5-482A-821D-6057A033038A}" type="presOf" srcId="{C3847975-9EE3-4338-87CD-E7FFBB0E1C24}" destId="{A63CA662-DA9B-4A59-89E2-CF4BBC8F58F9}" srcOrd="0" destOrd="1" presId="urn:microsoft.com/office/officeart/2005/8/layout/process5"/>
    <dgm:cxn modelId="{FA0A7AB7-216A-4B08-97F3-71C3995FD1B6}" type="presOf" srcId="{A9F09CF5-5226-48A3-9270-023CEB55F6A3}" destId="{E095C59A-F253-431E-9F39-A93AFA70018B}" srcOrd="0" destOrd="1" presId="urn:microsoft.com/office/officeart/2005/8/layout/process5"/>
    <dgm:cxn modelId="{C70C25E0-F973-4BEB-BFEF-95BCEB4FF2FC}" srcId="{471978DF-D121-4332-8FCE-8BD7DD8A034E}" destId="{3B059F13-0734-4034-80FF-017C3FD25D03}" srcOrd="2" destOrd="0" parTransId="{7ECE941C-46DE-4A56-AA76-14484BEF2768}" sibTransId="{3113E69A-098C-4166-B293-10EA8CD4AB83}"/>
    <dgm:cxn modelId="{1D62DEAA-50E2-40CF-A65C-E5A118249A81}" srcId="{E97072AE-5B14-4CF2-B3CB-1F2A34AD6C72}" destId="{3793C969-F2D9-42D6-A3F8-DDD4F5E1AE32}" srcOrd="2" destOrd="0" parTransId="{50230EAF-FC60-4F3C-AE04-337188B61E91}" sibTransId="{86C3B732-F2F7-4E94-9082-70952421BF85}"/>
    <dgm:cxn modelId="{99442E22-C6E5-4028-8AAE-B5CFDC1BAB7E}" type="presOf" srcId="{AB6A4D69-F03C-49B7-AD78-06243DB5FB11}" destId="{2A382061-D941-42FB-B19B-D18509EAC660}" srcOrd="0" destOrd="0" presId="urn:microsoft.com/office/officeart/2005/8/layout/process5"/>
    <dgm:cxn modelId="{4B5F5FDB-82E2-4609-9659-B4EFC19C9583}" type="presOf" srcId="{18468A94-5DDE-4525-A5CE-6BCDD3D340E3}" destId="{A63CA662-DA9B-4A59-89E2-CF4BBC8F58F9}" srcOrd="0" destOrd="0" presId="urn:microsoft.com/office/officeart/2005/8/layout/process5"/>
    <dgm:cxn modelId="{5906F2C9-1E25-4042-8846-45217E91C4D3}" srcId="{3793C969-F2D9-42D6-A3F8-DDD4F5E1AE32}" destId="{12796154-B6FC-45B7-86B5-8B4D6E340019}" srcOrd="2" destOrd="0" parTransId="{848EED99-E294-4933-9EC1-20454C07BB2A}" sibTransId="{5DF60FB1-F456-4B07-BA36-6C7E4FE70F0E}"/>
    <dgm:cxn modelId="{8B6379AD-0609-406A-92F2-D73EAC5F24CE}" type="presOf" srcId="{12796154-B6FC-45B7-86B5-8B4D6E340019}" destId="{577CC1B7-734C-4FB1-8B32-DC67D123AAFE}" srcOrd="0" destOrd="3" presId="urn:microsoft.com/office/officeart/2005/8/layout/process5"/>
    <dgm:cxn modelId="{AEA69FBF-9C0C-4F1A-B565-432CBC76E7F7}" type="presOf" srcId="{E97072AE-5B14-4CF2-B3CB-1F2A34AD6C72}" destId="{6CFC290D-778D-48C6-A144-19C0503241BF}" srcOrd="0" destOrd="0" presId="urn:microsoft.com/office/officeart/2005/8/layout/process5"/>
    <dgm:cxn modelId="{64F8CDF8-B9D0-466D-8FF9-AFD4868E077B}" type="presOf" srcId="{E905C18C-F608-46B9-91DC-61D1D9CB7E7F}" destId="{CC507533-9EAC-4E53-A646-BD7F3332E691}" srcOrd="0" destOrd="1" presId="urn:microsoft.com/office/officeart/2005/8/layout/process5"/>
    <dgm:cxn modelId="{6AF1D221-E1EB-41F6-B6AF-287635019007}" type="presOf" srcId="{6F76196D-C308-49D3-8005-BD792F055665}" destId="{121F092F-45EA-43BA-A658-32D3A9B50051}" srcOrd="0" destOrd="0" presId="urn:microsoft.com/office/officeart/2005/8/layout/process5"/>
    <dgm:cxn modelId="{F94E464A-526D-4393-BA96-E8EFB91F977C}" type="presOf" srcId="{79DE9132-09E8-48FA-B602-79E9ED2DD561}" destId="{577CC1B7-734C-4FB1-8B32-DC67D123AAFE}" srcOrd="0" destOrd="1" presId="urn:microsoft.com/office/officeart/2005/8/layout/process5"/>
    <dgm:cxn modelId="{6EC5E03E-23EB-4191-A456-EC6110F71ED7}" type="presOf" srcId="{0D8CE6CB-A0C2-404B-843C-3376624A3A04}" destId="{40765569-333B-4B23-800F-DAB9F0813732}" srcOrd="1" destOrd="0" presId="urn:microsoft.com/office/officeart/2005/8/layout/process5"/>
    <dgm:cxn modelId="{EEED4BD5-9819-484A-BAAD-D8580E654D31}" type="presOf" srcId="{C0B6DA55-99D1-4168-81E1-CB702B339C0D}" destId="{CC507533-9EAC-4E53-A646-BD7F3332E691}" srcOrd="0" destOrd="0" presId="urn:microsoft.com/office/officeart/2005/8/layout/process5"/>
    <dgm:cxn modelId="{D9414F46-D57A-432D-9B56-CC72A2DF1DFF}" srcId="{18468A94-5DDE-4525-A5CE-6BCDD3D340E3}" destId="{921F239C-AEAE-4550-A8A6-CFED56F2EDF3}" srcOrd="2" destOrd="0" parTransId="{B540DA69-EA99-4B8E-847A-8DCBEF63D440}" sibTransId="{B6D2124D-6795-43CE-ACD5-4A50AEF7791D}"/>
    <dgm:cxn modelId="{CD9E5646-8DFD-47C6-8C30-759999A9F4CF}" type="presOf" srcId="{DF27B2FA-A2AA-410F-A9DF-77E2950FE610}" destId="{121F092F-45EA-43BA-A658-32D3A9B50051}" srcOrd="0" destOrd="1" presId="urn:microsoft.com/office/officeart/2005/8/layout/process5"/>
    <dgm:cxn modelId="{B985B4EA-276B-4947-A82B-C54829E6B0F2}" type="presOf" srcId="{F4D09C44-A266-48E7-85D0-6B5B1B33DD9D}" destId="{A63CA662-DA9B-4A59-89E2-CF4BBC8F58F9}" srcOrd="0" destOrd="2" presId="urn:microsoft.com/office/officeart/2005/8/layout/process5"/>
    <dgm:cxn modelId="{6457BAE5-8716-4AA2-9785-65B056203365}" srcId="{E97072AE-5B14-4CF2-B3CB-1F2A34AD6C72}" destId="{6F76196D-C308-49D3-8005-BD792F055665}" srcOrd="0" destOrd="0" parTransId="{A7D35BD7-1672-4DED-8FEA-BE977E1873B2}" sibTransId="{0D8CE6CB-A0C2-404B-843C-3376624A3A04}"/>
    <dgm:cxn modelId="{884E2E49-E41F-4CBC-B2A1-509E4291F3C5}" type="presOf" srcId="{86C3B732-F2F7-4E94-9082-70952421BF85}" destId="{52F67ACD-C3CD-4228-87D2-3829F822ACCD}" srcOrd="1" destOrd="0" presId="urn:microsoft.com/office/officeart/2005/8/layout/process5"/>
    <dgm:cxn modelId="{5CA8A523-1451-4B04-8028-ABBAE146201E}" type="presOf" srcId="{3B059F13-0734-4034-80FF-017C3FD25D03}" destId="{E095C59A-F253-431E-9F39-A93AFA70018B}" srcOrd="0" destOrd="3" presId="urn:microsoft.com/office/officeart/2005/8/layout/process5"/>
    <dgm:cxn modelId="{D71D1E23-F457-4D76-A4FA-01FD1C8A3D97}" srcId="{C0B6DA55-99D1-4168-81E1-CB702B339C0D}" destId="{AF04A0FD-BA33-4A71-95B0-64BE828BC638}" srcOrd="1" destOrd="0" parTransId="{CC452B1C-C518-4915-ACAA-57CA3B7AD160}" sibTransId="{E9380B55-785D-4D03-B459-C488CA2A81EE}"/>
    <dgm:cxn modelId="{F135769A-67C4-4730-A85C-BAD2D0D6299E}" srcId="{3793C969-F2D9-42D6-A3F8-DDD4F5E1AE32}" destId="{E795530D-21AA-4337-9F61-12290F10FE20}" srcOrd="1" destOrd="0" parTransId="{175C71A1-C2F1-424B-A74D-8CA9027FC25F}" sibTransId="{66FE2BB0-BBEC-4B1E-BB6A-5BB239049AF7}"/>
    <dgm:cxn modelId="{8FE7206D-0A8B-4215-9DF6-38CC963E9044}" type="presOf" srcId="{0D8CE6CB-A0C2-404B-843C-3376624A3A04}" destId="{91E821C8-B27E-4980-BF9B-6CC0A093B9F5}" srcOrd="0" destOrd="0" presId="urn:microsoft.com/office/officeart/2005/8/layout/process5"/>
    <dgm:cxn modelId="{6E13EEBF-F172-4F65-9DB5-130572B2ADC0}" type="presOf" srcId="{AB6A4D69-F03C-49B7-AD78-06243DB5FB11}" destId="{6D9A8B06-08C6-4D36-96BC-D553F3297A1A}" srcOrd="1" destOrd="0" presId="urn:microsoft.com/office/officeart/2005/8/layout/process5"/>
    <dgm:cxn modelId="{CAC83EDF-EFCC-4C36-ACE3-E049B07D7F24}" type="presOf" srcId="{921F239C-AEAE-4550-A8A6-CFED56F2EDF3}" destId="{A63CA662-DA9B-4A59-89E2-CF4BBC8F58F9}" srcOrd="0" destOrd="3" presId="urn:microsoft.com/office/officeart/2005/8/layout/process5"/>
    <dgm:cxn modelId="{B47141EF-25EC-4258-9C68-0BDACB4AF98D}" srcId="{E97072AE-5B14-4CF2-B3CB-1F2A34AD6C72}" destId="{C0B6DA55-99D1-4168-81E1-CB702B339C0D}" srcOrd="4" destOrd="0" parTransId="{B1125D79-9154-4A15-9003-11CD71E0F2F4}" sibTransId="{AB6A4D69-F03C-49B7-AD78-06243DB5FB11}"/>
    <dgm:cxn modelId="{ACEFCE67-11E9-4F7F-865D-2AE2040BC149}" type="presOf" srcId="{86C3B732-F2F7-4E94-9082-70952421BF85}" destId="{C2C7FCAC-5570-4252-A129-90A202E503FF}" srcOrd="0" destOrd="0" presId="urn:microsoft.com/office/officeart/2005/8/layout/process5"/>
    <dgm:cxn modelId="{8F673001-60C2-4216-A05F-765257FDDF70}" type="presOf" srcId="{AF04A0FD-BA33-4A71-95B0-64BE828BC638}" destId="{CC507533-9EAC-4E53-A646-BD7F3332E691}" srcOrd="0" destOrd="2" presId="urn:microsoft.com/office/officeart/2005/8/layout/process5"/>
    <dgm:cxn modelId="{B88AA946-9DD3-4731-B8CD-5F2BE22DC32F}" type="presOf" srcId="{03E059D6-F99D-4918-955B-01E017714A50}" destId="{E095C59A-F253-431E-9F39-A93AFA70018B}" srcOrd="0" destOrd="2" presId="urn:microsoft.com/office/officeart/2005/8/layout/process5"/>
    <dgm:cxn modelId="{0BC0161B-DB96-4997-8268-63E05D72574F}" srcId="{C0B6DA55-99D1-4168-81E1-CB702B339C0D}" destId="{D18B7570-498B-4DE1-BD3A-95B1D8CD205D}" srcOrd="2" destOrd="0" parTransId="{037D07E4-E6FC-40DE-AB80-731661A70A56}" sibTransId="{765FB73F-ACD3-4FE5-B6E1-FF12250344C2}"/>
    <dgm:cxn modelId="{976ABF0F-F26F-447B-9BC2-DDBE2217164E}" type="presOf" srcId="{5DBEAF36-05A1-4967-83C0-4DD3C4781F36}" destId="{60D5F829-E4EB-47FB-8E01-6F58CCBE61DF}" srcOrd="1" destOrd="0" presId="urn:microsoft.com/office/officeart/2005/8/layout/process5"/>
    <dgm:cxn modelId="{F51A668F-5FC6-4B1E-99C5-3371D9888A48}" type="presOf" srcId="{FAED86E5-7A47-4046-B546-8AAEE695A001}" destId="{214E380C-2F32-4013-BA61-BBDD9E4E3711}" srcOrd="0" destOrd="0" presId="urn:microsoft.com/office/officeart/2005/8/layout/process5"/>
    <dgm:cxn modelId="{ED36C914-4DFC-43B5-88BC-CC928DB3E92D}" type="presOf" srcId="{3793C969-F2D9-42D6-A3F8-DDD4F5E1AE32}" destId="{577CC1B7-734C-4FB1-8B32-DC67D123AAFE}" srcOrd="0" destOrd="0" presId="urn:microsoft.com/office/officeart/2005/8/layout/process5"/>
    <dgm:cxn modelId="{E01C37A2-7F4A-4F58-8309-598208874018}" type="presOf" srcId="{5DBEAF36-05A1-4967-83C0-4DD3C4781F36}" destId="{DE3B518B-B0FD-4F97-9731-B2D53A2BEAF5}" srcOrd="0" destOrd="0" presId="urn:microsoft.com/office/officeart/2005/8/layout/process5"/>
    <dgm:cxn modelId="{AE308F61-BB8F-4081-9E6A-75C8C4AEC84E}" srcId="{E97072AE-5B14-4CF2-B3CB-1F2A34AD6C72}" destId="{471978DF-D121-4332-8FCE-8BD7DD8A034E}" srcOrd="1" destOrd="0" parTransId="{4A9A86F8-B243-4475-95AA-EF2721385F95}" sibTransId="{FAED86E5-7A47-4046-B546-8AAEE695A001}"/>
    <dgm:cxn modelId="{51DE1B0F-F783-4B28-B830-E14484892BB3}" srcId="{471978DF-D121-4332-8FCE-8BD7DD8A034E}" destId="{03E059D6-F99D-4918-955B-01E017714A50}" srcOrd="1" destOrd="0" parTransId="{01907509-810A-4B72-A77B-0CE164FA0A10}" sibTransId="{43B65A4A-9513-4250-BC83-BF21CEE0B3E6}"/>
    <dgm:cxn modelId="{26D6A67F-DFAD-469F-B5E9-18DDF67BFC51}" type="presOf" srcId="{471978DF-D121-4332-8FCE-8BD7DD8A034E}" destId="{E095C59A-F253-431E-9F39-A93AFA70018B}" srcOrd="0" destOrd="0" presId="urn:microsoft.com/office/officeart/2005/8/layout/process5"/>
    <dgm:cxn modelId="{7289A0BC-5373-4A49-9288-89458C13BE20}" type="presParOf" srcId="{6CFC290D-778D-48C6-A144-19C0503241BF}" destId="{121F092F-45EA-43BA-A658-32D3A9B50051}" srcOrd="0" destOrd="0" presId="urn:microsoft.com/office/officeart/2005/8/layout/process5"/>
    <dgm:cxn modelId="{90C3B246-BB7F-41BF-9303-22831845DF78}" type="presParOf" srcId="{6CFC290D-778D-48C6-A144-19C0503241BF}" destId="{91E821C8-B27E-4980-BF9B-6CC0A093B9F5}" srcOrd="1" destOrd="0" presId="urn:microsoft.com/office/officeart/2005/8/layout/process5"/>
    <dgm:cxn modelId="{3BAA1980-E9D8-4E07-922D-412AF81747B2}" type="presParOf" srcId="{91E821C8-B27E-4980-BF9B-6CC0A093B9F5}" destId="{40765569-333B-4B23-800F-DAB9F0813732}" srcOrd="0" destOrd="0" presId="urn:microsoft.com/office/officeart/2005/8/layout/process5"/>
    <dgm:cxn modelId="{3D0EBB68-764D-4D3D-9B04-F01ABCCC27B1}" type="presParOf" srcId="{6CFC290D-778D-48C6-A144-19C0503241BF}" destId="{E095C59A-F253-431E-9F39-A93AFA70018B}" srcOrd="2" destOrd="0" presId="urn:microsoft.com/office/officeart/2005/8/layout/process5"/>
    <dgm:cxn modelId="{ED4897C9-B533-431D-B449-A287CDFCC192}" type="presParOf" srcId="{6CFC290D-778D-48C6-A144-19C0503241BF}" destId="{214E380C-2F32-4013-BA61-BBDD9E4E3711}" srcOrd="3" destOrd="0" presId="urn:microsoft.com/office/officeart/2005/8/layout/process5"/>
    <dgm:cxn modelId="{1DC0E680-8911-4DE9-8BF6-B1AC1098DB6E}" type="presParOf" srcId="{214E380C-2F32-4013-BA61-BBDD9E4E3711}" destId="{0BF09103-DEA3-4726-88F0-7BE9C8858E28}" srcOrd="0" destOrd="0" presId="urn:microsoft.com/office/officeart/2005/8/layout/process5"/>
    <dgm:cxn modelId="{B32D3942-629B-4C35-A032-8B72B8405129}" type="presParOf" srcId="{6CFC290D-778D-48C6-A144-19C0503241BF}" destId="{577CC1B7-734C-4FB1-8B32-DC67D123AAFE}" srcOrd="4" destOrd="0" presId="urn:microsoft.com/office/officeart/2005/8/layout/process5"/>
    <dgm:cxn modelId="{4CCF43AA-E895-445F-AD5A-D0F8EC73CD10}" type="presParOf" srcId="{6CFC290D-778D-48C6-A144-19C0503241BF}" destId="{C2C7FCAC-5570-4252-A129-90A202E503FF}" srcOrd="5" destOrd="0" presId="urn:microsoft.com/office/officeart/2005/8/layout/process5"/>
    <dgm:cxn modelId="{EFDB0BB7-57F7-45D2-B97E-798236256BB6}" type="presParOf" srcId="{C2C7FCAC-5570-4252-A129-90A202E503FF}" destId="{52F67ACD-C3CD-4228-87D2-3829F822ACCD}" srcOrd="0" destOrd="0" presId="urn:microsoft.com/office/officeart/2005/8/layout/process5"/>
    <dgm:cxn modelId="{815CEB36-6328-4A9D-8505-22B4EBD0FD86}" type="presParOf" srcId="{6CFC290D-778D-48C6-A144-19C0503241BF}" destId="{A63CA662-DA9B-4A59-89E2-CF4BBC8F58F9}" srcOrd="6" destOrd="0" presId="urn:microsoft.com/office/officeart/2005/8/layout/process5"/>
    <dgm:cxn modelId="{B2FAA160-1A40-46C1-8983-7350C31E7EB2}" type="presParOf" srcId="{6CFC290D-778D-48C6-A144-19C0503241BF}" destId="{DE3B518B-B0FD-4F97-9731-B2D53A2BEAF5}" srcOrd="7" destOrd="0" presId="urn:microsoft.com/office/officeart/2005/8/layout/process5"/>
    <dgm:cxn modelId="{317D22AC-08A3-4D0F-9656-D36DE007F710}" type="presParOf" srcId="{DE3B518B-B0FD-4F97-9731-B2D53A2BEAF5}" destId="{60D5F829-E4EB-47FB-8E01-6F58CCBE61DF}" srcOrd="0" destOrd="0" presId="urn:microsoft.com/office/officeart/2005/8/layout/process5"/>
    <dgm:cxn modelId="{D8F50A49-B05C-446E-8567-352637B54420}" type="presParOf" srcId="{6CFC290D-778D-48C6-A144-19C0503241BF}" destId="{CC507533-9EAC-4E53-A646-BD7F3332E691}" srcOrd="8" destOrd="0" presId="urn:microsoft.com/office/officeart/2005/8/layout/process5"/>
    <dgm:cxn modelId="{558FEB33-0175-492D-8531-8B19EF1693C4}" type="presParOf" srcId="{6CFC290D-778D-48C6-A144-19C0503241BF}" destId="{2A382061-D941-42FB-B19B-D18509EAC660}" srcOrd="9" destOrd="0" presId="urn:microsoft.com/office/officeart/2005/8/layout/process5"/>
    <dgm:cxn modelId="{AB5FAE4D-7572-4DCE-B5CF-C7AC141C9C51}" type="presParOf" srcId="{2A382061-D941-42FB-B19B-D18509EAC660}" destId="{6D9A8B06-08C6-4D36-96BC-D553F3297A1A}" srcOrd="0" destOrd="0" presId="urn:microsoft.com/office/officeart/2005/8/layout/process5"/>
    <dgm:cxn modelId="{06795D87-FCFF-47A8-8670-4CF0FCB51A70}" type="presParOf" srcId="{6CFC290D-778D-48C6-A144-19C0503241BF}" destId="{561F0F70-2080-4B72-A553-C928602986B3}" srcOrd="10" destOrd="0" presId="urn:microsoft.com/office/officeart/2005/8/layout/process5"/>
  </dgm:cxnLst>
  <dgm:bg>
    <a:solidFill>
      <a:srgbClr val="00000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7B9670-5126-486C-96A8-53B3A5433D00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44DA74-BD1F-4FA5-8549-9451EA1DB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5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D6B7-0E75-4564-A18E-4617AA794589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67F29-DEE7-41FF-AFEA-102DF6B16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CD76-7D2E-44D9-A683-E0E1681E6C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827C5-2F2E-408A-A717-1EC914B4CB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2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8F523-E218-41FF-98F0-87ECFCD8EC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FF348-C8FE-4E9A-A0CA-CA84417EC7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2A4A8-D0C5-4FD5-B3CA-4BE1F8016C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23C0C-6BB1-4973-819D-751028E18C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0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3134D-2226-4225-A1B4-F1343EFFFD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3134D-2226-4225-A1B4-F1343EFFFD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8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8E0FD-1979-4596-A395-3672C6B11C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1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DED34A-69D3-4A66-8D61-602B2456C4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8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CD76-7D2E-44D9-A683-E0E1681E6C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CD76-7D2E-44D9-A683-E0E1681E6C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4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8F523-E218-41FF-98F0-87ECFCD8EC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CD76-7D2E-44D9-A683-E0E1681E6C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CD76-7D2E-44D9-A683-E0E1681E6C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E85CA-59A3-490E-8929-C16BD54393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013B9-B6C6-4A4B-92C9-39A6E4B5EE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6B411-AE35-45FC-A443-14750B2000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9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3A6EF-D275-4357-A3DA-FBA0F44F2B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827C5-2F2E-408A-A717-1EC914B4CB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9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8" t="18855" r="-1" b="15383"/>
          <a:stretch/>
        </p:blipFill>
        <p:spPr>
          <a:xfrm>
            <a:off x="1953491" y="31155"/>
            <a:ext cx="7481454" cy="6843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58" y="185887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25" y="6016750"/>
            <a:ext cx="1338075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7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B0F9-8832-477A-881B-32815FEB76A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A593-FDC3-486F-A607-79794BF24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son@selecthops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 Breeding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38200" y="147345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Why, how, and the impact of new variety evaluation and selection 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94314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Jason Perrault</a:t>
            </a:r>
          </a:p>
          <a:p>
            <a:r>
              <a:rPr lang="en-US" sz="2400" dirty="0">
                <a:hlinkClick r:id="rId2"/>
              </a:rPr>
              <a:t>jason@selecthops.com</a:t>
            </a:r>
            <a:endParaRPr lang="en-US" sz="2400" dirty="0"/>
          </a:p>
          <a:p>
            <a:r>
              <a:rPr lang="en-US" sz="2400" dirty="0"/>
              <a:t>www.selecthops.com</a:t>
            </a:r>
          </a:p>
        </p:txBody>
      </p:sp>
    </p:spTree>
    <p:extLst>
      <p:ext uri="{BB962C8B-B14F-4D97-AF65-F5344CB8AC3E}">
        <p14:creationId xmlns:p14="http://schemas.microsoft.com/office/powerpoint/2010/main" val="8709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0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83" y="1722437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lup mal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59637" y="1571748"/>
            <a:ext cx="3276600" cy="4146550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934200" y="6172201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Male flowers at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anthesis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38400" y="6172201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chemeClr val="accent3">
                    <a:lumMod val="50000"/>
                  </a:schemeClr>
                </a:solidFill>
              </a:rPr>
              <a:t>Mature Female “Cones”</a:t>
            </a:r>
          </a:p>
        </p:txBody>
      </p:sp>
      <p:pic>
        <p:nvPicPr>
          <p:cNvPr id="13319" name="Picture 7" descr="c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7059" y="3510757"/>
            <a:ext cx="14954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gl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567" y="4449763"/>
            <a:ext cx="2486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  <a:solidFill>
            <a:srgbClr val="000000">
              <a:alpha val="68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Dioecious (male and female plants).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Genetically complex.</a:t>
            </a: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</a:rPr>
              <a:t>Obligate out-crossers, cannot self pollinate.</a:t>
            </a:r>
          </a:p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High level of diversity (heterozygosity).</a:t>
            </a:r>
          </a:p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Hybrid vigor (</a:t>
            </a:r>
            <a:r>
              <a:rPr lang="en-US" sz="2000" dirty="0" err="1">
                <a:solidFill>
                  <a:schemeClr val="bg1"/>
                </a:solidFill>
              </a:rPr>
              <a:t>Heterosis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Seed propagation not possible.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Annual above ground, perennial below.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Easily clonally propagated- traits can be “fixed” in single generation.</a:t>
            </a:r>
          </a:p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Each new variety results from a single plant.</a:t>
            </a:r>
          </a:p>
          <a:p>
            <a:pPr lvl="3">
              <a:defRPr/>
            </a:pPr>
            <a:r>
              <a:rPr lang="en-US" sz="1800" dirty="0">
                <a:solidFill>
                  <a:schemeClr val="bg1"/>
                </a:solidFill>
              </a:rPr>
              <a:t>Millions from one.</a:t>
            </a:r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/>
              <a:t>Humulus</a:t>
            </a:r>
            <a:r>
              <a:rPr lang="en-US" i="1" dirty="0"/>
              <a:t> </a:t>
            </a:r>
            <a:r>
              <a:rPr lang="en-US" i="1" dirty="0" err="1"/>
              <a:t>lupulus</a:t>
            </a:r>
            <a:r>
              <a:rPr lang="en-US" i="1" dirty="0"/>
              <a:t>: </a:t>
            </a:r>
            <a:r>
              <a:rPr lang="en-US" dirty="0"/>
              <a:t>Complexity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06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0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83" y="1722437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lup mal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59637" y="1571748"/>
            <a:ext cx="3276600" cy="4146550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934200" y="6172201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Male flowers at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anthesis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38400" y="6172201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chemeClr val="accent3">
                    <a:lumMod val="50000"/>
                  </a:schemeClr>
                </a:solidFill>
              </a:rPr>
              <a:t>Mature Female “Cones”</a:t>
            </a:r>
          </a:p>
        </p:txBody>
      </p:sp>
      <p:pic>
        <p:nvPicPr>
          <p:cNvPr id="13319" name="Picture 7" descr="c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7059" y="3510757"/>
            <a:ext cx="14954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gl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567" y="4449763"/>
            <a:ext cx="2486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78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Hop Breeding Scheme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362200" y="1905000"/>
          <a:ext cx="80073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27536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Population Dynamics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362200" y="1905000"/>
          <a:ext cx="80073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1604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Crossing</a:t>
            </a:r>
          </a:p>
        </p:txBody>
      </p:sp>
      <p:pic>
        <p:nvPicPr>
          <p:cNvPr id="29699" name="Picture 4" descr="P727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4267200" cy="32004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9700" name="Picture 5" descr="pollencoll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1524001"/>
            <a:ext cx="2938463" cy="4525963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5181601" y="5029201"/>
            <a:ext cx="45176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Left: Collection of male flowers for isolation of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pollen.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Above: Application of pollen to a bagged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receptive female.</a:t>
            </a:r>
          </a:p>
        </p:txBody>
      </p:sp>
    </p:spTree>
    <p:extLst>
      <p:ext uri="{BB962C8B-B14F-4D97-AF65-F5344CB8AC3E}">
        <p14:creationId xmlns:p14="http://schemas.microsoft.com/office/powerpoint/2010/main" val="103675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seedling G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924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From Crosses to seedlings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6172200" y="2286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30725" name="Picture 7" descr="IMG_00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3124200"/>
            <a:ext cx="3810000" cy="584200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/>
              <a:t>Typically start with 20,000 – 50,000 genotypes in any given year.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791200"/>
            <a:ext cx="3810000" cy="584200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/>
              <a:t>Typically eliminate 75 – 90% of the starting population.</a:t>
            </a:r>
          </a:p>
        </p:txBody>
      </p:sp>
      <p:pic>
        <p:nvPicPr>
          <p:cNvPr id="30728" name="Picture 9" descr="seedling GH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295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24600" y="3657601"/>
            <a:ext cx="3505200" cy="830263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/>
              <a:t>Seedlings are screened in the greenhouse for Powdery Mildew, then planted to the field.</a:t>
            </a:r>
          </a:p>
        </p:txBody>
      </p:sp>
    </p:spTree>
    <p:extLst>
      <p:ext uri="{BB962C8B-B14F-4D97-AF65-F5344CB8AC3E}">
        <p14:creationId xmlns:p14="http://schemas.microsoft.com/office/powerpoint/2010/main" val="15819226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lipp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seedling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6039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4038600" cy="538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4208253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304800"/>
            <a:ext cx="3371850" cy="449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46253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09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Cultivar Release: Year 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After 8 - 10 years of evaluation, release is considered.</a:t>
            </a:r>
          </a:p>
          <a:p>
            <a:pPr lvl="1" eaLnBrk="1" hangingPunct="1">
              <a:defRPr/>
            </a:pPr>
            <a:r>
              <a:rPr lang="en-US" dirty="0"/>
              <a:t>Private varieties: PVP begins.</a:t>
            </a:r>
          </a:p>
          <a:p>
            <a:pPr eaLnBrk="1" hangingPunct="1">
              <a:defRPr/>
            </a:pPr>
            <a:r>
              <a:rPr lang="en-US" dirty="0"/>
              <a:t>The work is far from over, success is </a:t>
            </a:r>
            <a:r>
              <a:rPr lang="en-US" dirty="0" err="1"/>
              <a:t>dependant</a:t>
            </a:r>
            <a:r>
              <a:rPr lang="en-US" dirty="0"/>
              <a:t> on:</a:t>
            </a:r>
          </a:p>
          <a:p>
            <a:pPr lvl="1" eaLnBrk="1" hangingPunct="1">
              <a:defRPr/>
            </a:pPr>
            <a:r>
              <a:rPr lang="en-US" dirty="0"/>
              <a:t>Continued agronomic success.</a:t>
            </a:r>
          </a:p>
          <a:p>
            <a:pPr lvl="1" eaLnBrk="1" hangingPunct="1">
              <a:defRPr/>
            </a:pPr>
            <a:r>
              <a:rPr lang="en-US" dirty="0"/>
              <a:t>Grower acceptance, usually short term.</a:t>
            </a:r>
          </a:p>
          <a:p>
            <a:pPr lvl="1" eaLnBrk="1" hangingPunct="1">
              <a:defRPr/>
            </a:pPr>
            <a:r>
              <a:rPr lang="en-US" sz="3600" b="1" dirty="0"/>
              <a:t>Brewer acceptance, long term.</a:t>
            </a:r>
          </a:p>
        </p:txBody>
      </p:sp>
    </p:spTree>
    <p:extLst>
      <p:ext uri="{BB962C8B-B14F-4D97-AF65-F5344CB8AC3E}">
        <p14:creationId xmlns:p14="http://schemas.microsoft.com/office/powerpoint/2010/main" val="29380717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Future Trends in Hop Breeding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Molecular research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Marker assisted selection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Gene mapping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Gene functionality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Non-brewery usage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Continuing conversion to new varieties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Driven by disease pressure, storage issues, basic economic pressures, and continued growth in craft brewing.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Increases focus on AROMA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9401" y="914400"/>
            <a:ext cx="9127817" cy="5486400"/>
          </a:xfrm>
          <a:prstGeom prst="rect">
            <a:avLst/>
          </a:prstGeom>
        </p:spPr>
      </p:pic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0" y="4813"/>
            <a:ext cx="8686800" cy="8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charset="0"/>
              </a:rPr>
              <a:t>Acreage Trend: aroma versus alpha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24600" y="1981200"/>
            <a:ext cx="2743200" cy="4038600"/>
          </a:xfrm>
          <a:effectLst>
            <a:softEdge rad="63500"/>
          </a:effectLst>
        </p:spPr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</a:rPr>
              <a:t>Aroma hop acreage increasing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Role reversal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Bitter/Alpha hops declining cyclically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Acreage at near record highs</a:t>
            </a:r>
          </a:p>
        </p:txBody>
      </p:sp>
    </p:spTree>
    <p:extLst>
      <p:ext uri="{BB962C8B-B14F-4D97-AF65-F5344CB8AC3E}">
        <p14:creationId xmlns:p14="http://schemas.microsoft.com/office/powerpoint/2010/main" val="74130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9401" y="914400"/>
            <a:ext cx="9127817" cy="5486400"/>
          </a:xfrm>
          <a:prstGeom prst="rect">
            <a:avLst/>
          </a:prstGeom>
        </p:spPr>
      </p:pic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0" y="4813"/>
            <a:ext cx="8686800" cy="8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charset="0"/>
              </a:rPr>
              <a:t>Acreage Trend: aroma versus alpha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24600" y="1981200"/>
            <a:ext cx="2743200" cy="4038600"/>
          </a:xfrm>
          <a:effectLst>
            <a:softEdge rad="63500"/>
          </a:effectLst>
        </p:spPr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</a:rPr>
              <a:t>Aroma hop acreage increasing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Role reversal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Bitter/Alpha hops declining cyclically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Acreage at near record highs</a:t>
            </a:r>
          </a:p>
        </p:txBody>
      </p:sp>
    </p:spTree>
    <p:extLst>
      <p:ext uri="{BB962C8B-B14F-4D97-AF65-F5344CB8AC3E}">
        <p14:creationId xmlns:p14="http://schemas.microsoft.com/office/powerpoint/2010/main" val="1678909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522521" y="1620954"/>
            <a:ext cx="9115865" cy="4225474"/>
          </a:xfrm>
          <a:prstGeom prst="roundRect">
            <a:avLst/>
          </a:prstGeom>
          <a:solidFill>
            <a:schemeClr val="accent1">
              <a:lumMod val="75000"/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Of the top 10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4 released since ‘00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28% of top 10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Including other &gt;40%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USDA lists 41 varieties in ‘16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19 released since ‘00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1" y="152400"/>
            <a:ext cx="8385175" cy="74612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Impact of Breeding: Top Varieties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531" y="2057401"/>
            <a:ext cx="3958854" cy="28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12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478" y="127783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U.S. Hop Acreage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Up Arrow 6"/>
          <p:cNvSpPr/>
          <p:nvPr/>
        </p:nvSpPr>
        <p:spPr bwMode="auto">
          <a:xfrm>
            <a:off x="7903906" y="1558535"/>
            <a:ext cx="2362200" cy="419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Est. 2016 Up &gt; 7000 Acres (15%)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899249"/>
            <a:ext cx="6221555" cy="37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478" y="127783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U.S. Hop Production (x1000)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Up Arrow 6"/>
          <p:cNvSpPr/>
          <p:nvPr/>
        </p:nvSpPr>
        <p:spPr bwMode="auto">
          <a:xfrm>
            <a:off x="8026107" y="1447800"/>
            <a:ext cx="2362200" cy="4191000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Est. 2016 &gt; 90MM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54" y="1905000"/>
            <a:ext cx="597164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-11667" r="22561" b="11667"/>
          <a:stretch/>
        </p:blipFill>
        <p:spPr>
          <a:xfrm>
            <a:off x="1524001" y="304800"/>
            <a:ext cx="9036389" cy="5867400"/>
          </a:xfrm>
          <a:prstGeom prst="rect">
            <a:avLst/>
          </a:prstGeom>
        </p:spPr>
      </p:pic>
      <p:sp>
        <p:nvSpPr>
          <p:cNvPr id="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31034" y="990600"/>
            <a:ext cx="8686800" cy="8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charset="0"/>
              </a:rPr>
              <a:t>Thank you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560070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jason@selecthops.com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6324600"/>
            <a:ext cx="8883989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All acreage and production data can be found at www.usahops.org</a:t>
            </a:r>
          </a:p>
        </p:txBody>
      </p:sp>
    </p:spTree>
    <p:extLst>
      <p:ext uri="{BB962C8B-B14F-4D97-AF65-F5344CB8AC3E}">
        <p14:creationId xmlns:p14="http://schemas.microsoft.com/office/powerpoint/2010/main" val="325071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7068" y="846062"/>
            <a:ext cx="9187395" cy="5249939"/>
          </a:xfrm>
          <a:prstGeom prst="rect">
            <a:avLst/>
          </a:prstGeom>
        </p:spPr>
      </p:pic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0" y="4813"/>
            <a:ext cx="8686800" cy="8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charset="0"/>
              </a:rPr>
              <a:t>Average Yields (# per acre): aroma versus alpha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91200" y="1468663"/>
            <a:ext cx="2743200" cy="4038600"/>
          </a:xfrm>
        </p:spPr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</a:rPr>
              <a:t>Aroma varieties yield less.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Resource strain.</a:t>
            </a:r>
          </a:p>
        </p:txBody>
      </p:sp>
    </p:spTree>
    <p:extLst>
      <p:ext uri="{BB962C8B-B14F-4D97-AF65-F5344CB8AC3E}">
        <p14:creationId xmlns:p14="http://schemas.microsoft.com/office/powerpoint/2010/main" val="356164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0" y="4813"/>
            <a:ext cx="8686800" cy="8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Alpha Hop Efficiency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57" y="914182"/>
            <a:ext cx="8906230" cy="5639018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033806" y="1379679"/>
            <a:ext cx="6357951" cy="169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1800" b="1" kern="0" dirty="0">
                <a:solidFill>
                  <a:srgbClr val="000000"/>
                </a:solidFill>
              </a:rPr>
              <a:t>With the exception of Mosaic® and Palisade®, the top 10 producers are “super” alpha varieties.</a:t>
            </a:r>
          </a:p>
          <a:p>
            <a:pPr lvl="1"/>
            <a:r>
              <a:rPr lang="en-US" sz="1400" b="1" kern="0" dirty="0">
                <a:solidFill>
                  <a:srgbClr val="000000"/>
                </a:solidFill>
              </a:rPr>
              <a:t>These varieties offer efficiency for both growers and brewers!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391400" y="5619914"/>
            <a:ext cx="2743200" cy="171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1200" b="1" kern="0" dirty="0">
                <a:solidFill>
                  <a:srgbClr val="000000"/>
                </a:solidFill>
              </a:rPr>
              <a:t>Note: </a:t>
            </a:r>
            <a:r>
              <a:rPr lang="en-US" sz="1200" b="1" kern="0" dirty="0" err="1">
                <a:solidFill>
                  <a:srgbClr val="000000"/>
                </a:solidFill>
              </a:rPr>
              <a:t>Perle</a:t>
            </a:r>
            <a:r>
              <a:rPr lang="en-US" sz="1200" b="1" kern="0" dirty="0">
                <a:solidFill>
                  <a:srgbClr val="000000"/>
                </a:solidFill>
              </a:rPr>
              <a:t> removed as no ‘15 production was reported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84698" y="1836880"/>
            <a:ext cx="2174721" cy="2582721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6200000">
            <a:off x="7271366" y="2325337"/>
            <a:ext cx="685800" cy="1340863"/>
          </a:xfrm>
          <a:prstGeom prst="downArrow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6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0" y="4813"/>
            <a:ext cx="8686800" cy="8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charset="0"/>
              </a:rPr>
              <a:t>Average Yields: deviations from the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57" y="914182"/>
            <a:ext cx="8906230" cy="5639018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962401" y="1600200"/>
            <a:ext cx="3548057" cy="169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1800" b="1" kern="0" dirty="0">
                <a:solidFill>
                  <a:srgbClr val="000000"/>
                </a:solidFill>
              </a:rPr>
              <a:t>Picking on the bottom 5:</a:t>
            </a:r>
          </a:p>
          <a:p>
            <a:pPr lvl="1"/>
            <a:r>
              <a:rPr lang="en-US" sz="1400" b="1" kern="0" dirty="0">
                <a:solidFill>
                  <a:srgbClr val="000000"/>
                </a:solidFill>
              </a:rPr>
              <a:t>1. Golding</a:t>
            </a:r>
          </a:p>
          <a:p>
            <a:pPr lvl="1"/>
            <a:r>
              <a:rPr lang="en-US" sz="1400" b="1" kern="0" dirty="0">
                <a:solidFill>
                  <a:srgbClr val="000000"/>
                </a:solidFill>
              </a:rPr>
              <a:t>2. </a:t>
            </a:r>
            <a:r>
              <a:rPr lang="en-US" sz="1400" b="1" kern="0" dirty="0" err="1">
                <a:solidFill>
                  <a:srgbClr val="000000"/>
                </a:solidFill>
              </a:rPr>
              <a:t>Fuggle</a:t>
            </a:r>
            <a:endParaRPr lang="en-US" sz="1400" b="1" kern="0" dirty="0">
              <a:solidFill>
                <a:srgbClr val="000000"/>
              </a:solidFill>
            </a:endParaRPr>
          </a:p>
          <a:p>
            <a:pPr lvl="1"/>
            <a:r>
              <a:rPr lang="en-US" sz="1400" b="1" kern="0" dirty="0">
                <a:solidFill>
                  <a:srgbClr val="000000"/>
                </a:solidFill>
              </a:rPr>
              <a:t>3. </a:t>
            </a:r>
            <a:r>
              <a:rPr lang="en-US" sz="1400" b="1" kern="0" dirty="0" err="1">
                <a:solidFill>
                  <a:srgbClr val="000000"/>
                </a:solidFill>
              </a:rPr>
              <a:t>Tettnanger</a:t>
            </a:r>
            <a:endParaRPr lang="en-US" sz="1400" b="1" kern="0" dirty="0">
              <a:solidFill>
                <a:srgbClr val="000000"/>
              </a:solidFill>
            </a:endParaRPr>
          </a:p>
          <a:p>
            <a:pPr lvl="1"/>
            <a:r>
              <a:rPr lang="en-US" sz="1400" b="1" kern="0" dirty="0">
                <a:solidFill>
                  <a:srgbClr val="000000"/>
                </a:solidFill>
              </a:rPr>
              <a:t>4. Northern Brewer</a:t>
            </a:r>
          </a:p>
          <a:p>
            <a:pPr lvl="1"/>
            <a:r>
              <a:rPr lang="en-US" sz="1400" b="1" kern="0" dirty="0">
                <a:solidFill>
                  <a:srgbClr val="000000"/>
                </a:solidFill>
              </a:rPr>
              <a:t>5. Centennial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391400" y="5619914"/>
            <a:ext cx="2743200" cy="171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1200" b="1" kern="0" dirty="0">
                <a:solidFill>
                  <a:srgbClr val="000000"/>
                </a:solidFill>
              </a:rPr>
              <a:t>Note: </a:t>
            </a:r>
            <a:r>
              <a:rPr lang="en-US" sz="1200" b="1" kern="0" dirty="0" err="1">
                <a:solidFill>
                  <a:srgbClr val="000000"/>
                </a:solidFill>
              </a:rPr>
              <a:t>Perle</a:t>
            </a:r>
            <a:r>
              <a:rPr lang="en-US" sz="1200" b="1" kern="0" dirty="0">
                <a:solidFill>
                  <a:srgbClr val="000000"/>
                </a:solidFill>
              </a:rPr>
              <a:t> removed as no ‘15 production was reported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57400" y="3962400"/>
            <a:ext cx="1219200" cy="19812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3433941">
            <a:off x="3462347" y="2877773"/>
            <a:ext cx="685800" cy="1178438"/>
          </a:xfrm>
          <a:prstGeom prst="downArrow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7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Varietal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0000">
              <a:alpha val="15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Physiology and development are genetic.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Crop management is varietal dependant.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There is a strong genetic x environmental interaction.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The goal: Realize the maximum genetic potential.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The problem: Maximum genetic potential cannot be reached in all environments.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Answer is breeding and selection</a:t>
            </a:r>
          </a:p>
        </p:txBody>
      </p:sp>
    </p:spTree>
    <p:extLst>
      <p:ext uri="{BB962C8B-B14F-4D97-AF65-F5344CB8AC3E}">
        <p14:creationId xmlns:p14="http://schemas.microsoft.com/office/powerpoint/2010/main" val="39653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</a:rPr>
              <a:t>How important is this?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Hop Supply Chain: Each link on the supply chain affects subsequent links.</a:t>
            </a:r>
          </a:p>
          <a:p>
            <a:pPr lvl="1" eaLnBrk="1" hangingPunct="1">
              <a:defRPr/>
            </a:pPr>
            <a:r>
              <a:rPr lang="en-US" sz="2000" dirty="0"/>
              <a:t>The efficiency of a hop has a corresponding impact on the chain.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0" y="3733800"/>
            <a:ext cx="1371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Farm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Cost/Acre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Yield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COST/UNIT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876800" y="35814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91200" y="3733801"/>
            <a:ext cx="16002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Handler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Cost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Storage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Pellet Recoveries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Extract Recoveries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Shipping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7467600" y="3581400"/>
            <a:ext cx="5334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305800" y="3733800"/>
            <a:ext cx="182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Brewery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Efficiency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Quality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Flavor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Cost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895600" y="35814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524000" y="3733801"/>
            <a:ext cx="13716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Breeding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Program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New Variety: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Good yield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Disease resistant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Good quality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Stores well</a:t>
            </a:r>
          </a:p>
        </p:txBody>
      </p:sp>
    </p:spTree>
    <p:extLst>
      <p:ext uri="{BB962C8B-B14F-4D97-AF65-F5344CB8AC3E}">
        <p14:creationId xmlns:p14="http://schemas.microsoft.com/office/powerpoint/2010/main" val="1849212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MGP04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Breeding Objectives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524000"/>
            <a:ext cx="8007350" cy="4953000"/>
          </a:xfrm>
          <a:solidFill>
            <a:srgbClr val="000000">
              <a:alpha val="6100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High yielding high alpha cultivars.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Super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Varietal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High yielding aroma cultivars.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Improvements on the classics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Specialty / dual purpose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Goal is to combine the above with: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Pest and disease resistance.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Good storage stability.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Desirable brewing characteristics (i.e. low </a:t>
            </a:r>
            <a:r>
              <a:rPr lang="en-US" dirty="0" err="1">
                <a:solidFill>
                  <a:schemeClr val="bg1"/>
                </a:solidFill>
              </a:rPr>
              <a:t>cohumulone</a:t>
            </a:r>
            <a:r>
              <a:rPr lang="en-US" dirty="0">
                <a:solidFill>
                  <a:schemeClr val="bg1"/>
                </a:solidFill>
              </a:rPr>
              <a:t>, specific oil components).</a:t>
            </a:r>
          </a:p>
        </p:txBody>
      </p:sp>
    </p:spTree>
    <p:extLst>
      <p:ext uri="{BB962C8B-B14F-4D97-AF65-F5344CB8AC3E}">
        <p14:creationId xmlns:p14="http://schemas.microsoft.com/office/powerpoint/2010/main" val="24127137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err="1"/>
              <a:t>Humulus</a:t>
            </a:r>
            <a:r>
              <a:rPr lang="en-US" i="1" dirty="0"/>
              <a:t> </a:t>
            </a:r>
            <a:r>
              <a:rPr lang="en-US" i="1" dirty="0" err="1"/>
              <a:t>lupulus</a:t>
            </a:r>
            <a:r>
              <a:rPr lang="en-US" i="1" dirty="0"/>
              <a:t>: </a:t>
            </a:r>
            <a:r>
              <a:rPr lang="en-US" dirty="0"/>
              <a:t>Complexity</a:t>
            </a:r>
            <a:endParaRPr lang="en-US" i="1" dirty="0"/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/>
              <a:t>“Hops”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err="1"/>
              <a:t>Dioecious</a:t>
            </a:r>
            <a:r>
              <a:rPr lang="en-US" sz="2400" dirty="0"/>
              <a:t>, perennial, climbing vine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/>
              <a:t>Indigenous to the Northern Hemisphere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Origins in Europe: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i="1" dirty="0"/>
              <a:t>H. </a:t>
            </a:r>
            <a:r>
              <a:rPr lang="en-US" sz="1800" i="1" dirty="0" err="1"/>
              <a:t>lupulus</a:t>
            </a:r>
            <a:r>
              <a:rPr lang="en-US" sz="1800" i="1" dirty="0"/>
              <a:t> </a:t>
            </a:r>
            <a:r>
              <a:rPr lang="en-US" sz="1800" dirty="0"/>
              <a:t>var</a:t>
            </a:r>
            <a:r>
              <a:rPr lang="en-US" sz="1800" i="1" dirty="0"/>
              <a:t>. </a:t>
            </a:r>
            <a:r>
              <a:rPr lang="en-US" sz="1800" i="1" dirty="0" err="1"/>
              <a:t>lupulus</a:t>
            </a:r>
            <a:endParaRPr lang="en-US" sz="1800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Origins in Asia (mainly Japan):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i="1" dirty="0"/>
              <a:t>H. </a:t>
            </a:r>
            <a:r>
              <a:rPr lang="en-US" sz="1800" i="1" dirty="0" err="1"/>
              <a:t>lupulus</a:t>
            </a:r>
            <a:r>
              <a:rPr lang="en-US" sz="1800" i="1" dirty="0"/>
              <a:t> </a:t>
            </a:r>
            <a:r>
              <a:rPr lang="en-US" sz="1800" dirty="0"/>
              <a:t>var. </a:t>
            </a:r>
            <a:r>
              <a:rPr lang="en-US" sz="1800" i="1" dirty="0" err="1"/>
              <a:t>cordifolius</a:t>
            </a:r>
            <a:endParaRPr lang="en-US" sz="1800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Origins in North America: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i="1" dirty="0"/>
              <a:t>H. </a:t>
            </a:r>
            <a:r>
              <a:rPr lang="en-US" sz="1800" i="1" dirty="0" err="1"/>
              <a:t>lupulus</a:t>
            </a:r>
            <a:r>
              <a:rPr lang="en-US" sz="1800" i="1" dirty="0"/>
              <a:t> </a:t>
            </a:r>
            <a:r>
              <a:rPr lang="en-US" sz="1800" dirty="0"/>
              <a:t>var</a:t>
            </a:r>
            <a:r>
              <a:rPr lang="en-US" sz="1800" i="1" dirty="0"/>
              <a:t>. </a:t>
            </a:r>
            <a:r>
              <a:rPr lang="en-US" sz="1800" i="1" dirty="0" err="1"/>
              <a:t>pubescens</a:t>
            </a:r>
            <a:endParaRPr lang="en-US" sz="1800" i="1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i="1" dirty="0"/>
              <a:t>H. </a:t>
            </a:r>
            <a:r>
              <a:rPr lang="en-US" sz="1800" i="1" dirty="0" err="1"/>
              <a:t>lupulus</a:t>
            </a:r>
            <a:r>
              <a:rPr lang="en-US" sz="1800" i="1" dirty="0"/>
              <a:t> </a:t>
            </a:r>
            <a:r>
              <a:rPr lang="en-US" sz="1800" dirty="0"/>
              <a:t>var</a:t>
            </a:r>
            <a:r>
              <a:rPr lang="en-US" sz="1800" i="1" dirty="0"/>
              <a:t>. </a:t>
            </a:r>
            <a:r>
              <a:rPr lang="en-US" sz="1800" i="1" dirty="0" err="1"/>
              <a:t>neomexicanus</a:t>
            </a:r>
            <a:endParaRPr lang="en-US" sz="1800" i="1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i="1" dirty="0"/>
              <a:t>H. </a:t>
            </a:r>
            <a:r>
              <a:rPr lang="en-US" sz="1800" i="1" dirty="0" err="1"/>
              <a:t>lupulus</a:t>
            </a:r>
            <a:r>
              <a:rPr lang="en-US" sz="1800" i="1" dirty="0"/>
              <a:t> </a:t>
            </a:r>
            <a:r>
              <a:rPr lang="en-US" sz="1800" dirty="0"/>
              <a:t>var</a:t>
            </a:r>
            <a:r>
              <a:rPr lang="en-US" sz="1800" i="1" dirty="0"/>
              <a:t>. </a:t>
            </a:r>
            <a:r>
              <a:rPr lang="en-US" sz="1800" i="1" dirty="0" err="1"/>
              <a:t>lupuloides</a:t>
            </a:r>
            <a:endParaRPr lang="en-US" sz="1800" i="1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4935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5236</TotalTime>
  <Words>888</Words>
  <Application>Microsoft Office PowerPoint</Application>
  <PresentationFormat>Custom</PresentationFormat>
  <Paragraphs>197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Hop Breeding</vt:lpstr>
      <vt:lpstr>Acreage Trend: aroma versus alpha</vt:lpstr>
      <vt:lpstr>Average Yields (# per acre): aroma versus alpha</vt:lpstr>
      <vt:lpstr>Alpha Hop Efficiency</vt:lpstr>
      <vt:lpstr>Average Yields: deviations from the mean</vt:lpstr>
      <vt:lpstr>Varietal Impact</vt:lpstr>
      <vt:lpstr>How important is this?</vt:lpstr>
      <vt:lpstr>Breeding Objectives</vt:lpstr>
      <vt:lpstr>Humulus lupulus: Complexity</vt:lpstr>
      <vt:lpstr>Humulus lupulus: Complexity</vt:lpstr>
      <vt:lpstr>PowerPoint Presentation</vt:lpstr>
      <vt:lpstr>Hop Breeding Scheme</vt:lpstr>
      <vt:lpstr>Population Dynamics</vt:lpstr>
      <vt:lpstr>Crossing</vt:lpstr>
      <vt:lpstr>From Crosses to seedlings</vt:lpstr>
      <vt:lpstr>PowerPoint Presentation</vt:lpstr>
      <vt:lpstr>PowerPoint Presentation</vt:lpstr>
      <vt:lpstr>Cultivar Release: Year 11</vt:lpstr>
      <vt:lpstr>Future Trends in Hop Breeding</vt:lpstr>
      <vt:lpstr>Acreage Trend: aroma versus alpha</vt:lpstr>
      <vt:lpstr>Impact of Breeding: Top Varieties</vt:lpstr>
      <vt:lpstr>U.S. Hop Acreage</vt:lpstr>
      <vt:lpstr>U.S. Hop Production (x1000)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Perrault</dc:creator>
  <cp:lastModifiedBy>Suzy Rizza</cp:lastModifiedBy>
  <cp:revision>29</cp:revision>
  <cp:lastPrinted>2016-06-14T16:28:06Z</cp:lastPrinted>
  <dcterms:created xsi:type="dcterms:W3CDTF">2016-05-27T22:13:57Z</dcterms:created>
  <dcterms:modified xsi:type="dcterms:W3CDTF">2018-03-02T20:02:36Z</dcterms:modified>
</cp:coreProperties>
</file>